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1206400" cy="29260800"/>
  <p:notesSz cx="6858000" cy="9144000"/>
  <p:defaultTextStyle>
    <a:defPPr>
      <a:defRPr lang="en-US"/>
    </a:defPPr>
    <a:lvl1pPr marL="0" algn="l" defTabSz="4598060" rtl="0" eaLnBrk="1" latinLnBrk="0" hangingPunct="1">
      <a:defRPr sz="9100" kern="1200">
        <a:solidFill>
          <a:schemeClr val="tx1"/>
        </a:solidFill>
        <a:latin typeface="+mn-lt"/>
        <a:ea typeface="+mn-ea"/>
        <a:cs typeface="+mn-cs"/>
      </a:defRPr>
    </a:lvl1pPr>
    <a:lvl2pPr marL="2299030" algn="l" defTabSz="4598060" rtl="0" eaLnBrk="1" latinLnBrk="0" hangingPunct="1">
      <a:defRPr sz="9100" kern="1200">
        <a:solidFill>
          <a:schemeClr val="tx1"/>
        </a:solidFill>
        <a:latin typeface="+mn-lt"/>
        <a:ea typeface="+mn-ea"/>
        <a:cs typeface="+mn-cs"/>
      </a:defRPr>
    </a:lvl2pPr>
    <a:lvl3pPr marL="4598060" algn="l" defTabSz="4598060" rtl="0" eaLnBrk="1" latinLnBrk="0" hangingPunct="1">
      <a:defRPr sz="9100" kern="1200">
        <a:solidFill>
          <a:schemeClr val="tx1"/>
        </a:solidFill>
        <a:latin typeface="+mn-lt"/>
        <a:ea typeface="+mn-ea"/>
        <a:cs typeface="+mn-cs"/>
      </a:defRPr>
    </a:lvl3pPr>
    <a:lvl4pPr marL="6897091" algn="l" defTabSz="4598060" rtl="0" eaLnBrk="1" latinLnBrk="0" hangingPunct="1">
      <a:defRPr sz="9100" kern="1200">
        <a:solidFill>
          <a:schemeClr val="tx1"/>
        </a:solidFill>
        <a:latin typeface="+mn-lt"/>
        <a:ea typeface="+mn-ea"/>
        <a:cs typeface="+mn-cs"/>
      </a:defRPr>
    </a:lvl4pPr>
    <a:lvl5pPr marL="9196121" algn="l" defTabSz="4598060" rtl="0" eaLnBrk="1" latinLnBrk="0" hangingPunct="1">
      <a:defRPr sz="9100" kern="1200">
        <a:solidFill>
          <a:schemeClr val="tx1"/>
        </a:solidFill>
        <a:latin typeface="+mn-lt"/>
        <a:ea typeface="+mn-ea"/>
        <a:cs typeface="+mn-cs"/>
      </a:defRPr>
    </a:lvl5pPr>
    <a:lvl6pPr marL="11495151" algn="l" defTabSz="4598060" rtl="0" eaLnBrk="1" latinLnBrk="0" hangingPunct="1">
      <a:defRPr sz="9100" kern="1200">
        <a:solidFill>
          <a:schemeClr val="tx1"/>
        </a:solidFill>
        <a:latin typeface="+mn-lt"/>
        <a:ea typeface="+mn-ea"/>
        <a:cs typeface="+mn-cs"/>
      </a:defRPr>
    </a:lvl6pPr>
    <a:lvl7pPr marL="13794181" algn="l" defTabSz="4598060" rtl="0" eaLnBrk="1" latinLnBrk="0" hangingPunct="1">
      <a:defRPr sz="9100" kern="1200">
        <a:solidFill>
          <a:schemeClr val="tx1"/>
        </a:solidFill>
        <a:latin typeface="+mn-lt"/>
        <a:ea typeface="+mn-ea"/>
        <a:cs typeface="+mn-cs"/>
      </a:defRPr>
    </a:lvl7pPr>
    <a:lvl8pPr marL="16093211" algn="l" defTabSz="4598060" rtl="0" eaLnBrk="1" latinLnBrk="0" hangingPunct="1">
      <a:defRPr sz="9100" kern="1200">
        <a:solidFill>
          <a:schemeClr val="tx1"/>
        </a:solidFill>
        <a:latin typeface="+mn-lt"/>
        <a:ea typeface="+mn-ea"/>
        <a:cs typeface="+mn-cs"/>
      </a:defRPr>
    </a:lvl8pPr>
    <a:lvl9pPr marL="18392242" algn="l" defTabSz="4598060" rtl="0" eaLnBrk="1" latinLnBrk="0" hangingPunct="1">
      <a:defRPr sz="9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448" autoAdjust="0"/>
    <p:restoredTop sz="97284" autoAdjust="0"/>
  </p:normalViewPr>
  <p:slideViewPr>
    <p:cSldViewPr>
      <p:cViewPr>
        <p:scale>
          <a:sx n="30" d="100"/>
          <a:sy n="30" d="100"/>
        </p:scale>
        <p:origin x="2172" y="666"/>
      </p:cViewPr>
      <p:guideLst>
        <p:guide orient="horz" pos="9216"/>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image" Target="../media/image1.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9089815"/>
            <a:ext cx="43525440" cy="6272107"/>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6581120"/>
            <a:ext cx="35844480" cy="7477760"/>
          </a:xfrm>
        </p:spPr>
        <p:txBody>
          <a:bodyPr/>
          <a:lstStyle>
            <a:lvl1pPr marL="0" indent="0" algn="ctr">
              <a:buNone/>
              <a:defRPr>
                <a:solidFill>
                  <a:schemeClr val="tx1">
                    <a:tint val="75000"/>
                  </a:schemeClr>
                </a:solidFill>
              </a:defRPr>
            </a:lvl1pPr>
            <a:lvl2pPr marL="2299030" indent="0" algn="ctr">
              <a:buNone/>
              <a:defRPr>
                <a:solidFill>
                  <a:schemeClr val="tx1">
                    <a:tint val="75000"/>
                  </a:schemeClr>
                </a:solidFill>
              </a:defRPr>
            </a:lvl2pPr>
            <a:lvl3pPr marL="4598060" indent="0" algn="ctr">
              <a:buNone/>
              <a:defRPr>
                <a:solidFill>
                  <a:schemeClr val="tx1">
                    <a:tint val="75000"/>
                  </a:schemeClr>
                </a:solidFill>
              </a:defRPr>
            </a:lvl3pPr>
            <a:lvl4pPr marL="6897091" indent="0" algn="ctr">
              <a:buNone/>
              <a:defRPr>
                <a:solidFill>
                  <a:schemeClr val="tx1">
                    <a:tint val="75000"/>
                  </a:schemeClr>
                </a:solidFill>
              </a:defRPr>
            </a:lvl4pPr>
            <a:lvl5pPr marL="9196121" indent="0" algn="ctr">
              <a:buNone/>
              <a:defRPr>
                <a:solidFill>
                  <a:schemeClr val="tx1">
                    <a:tint val="75000"/>
                  </a:schemeClr>
                </a:solidFill>
              </a:defRPr>
            </a:lvl5pPr>
            <a:lvl6pPr marL="11495151" indent="0" algn="ctr">
              <a:buNone/>
              <a:defRPr>
                <a:solidFill>
                  <a:schemeClr val="tx1">
                    <a:tint val="75000"/>
                  </a:schemeClr>
                </a:solidFill>
              </a:defRPr>
            </a:lvl6pPr>
            <a:lvl7pPr marL="13794181" indent="0" algn="ctr">
              <a:buNone/>
              <a:defRPr>
                <a:solidFill>
                  <a:schemeClr val="tx1">
                    <a:tint val="75000"/>
                  </a:schemeClr>
                </a:solidFill>
              </a:defRPr>
            </a:lvl7pPr>
            <a:lvl8pPr marL="16093211" indent="0" algn="ctr">
              <a:buNone/>
              <a:defRPr>
                <a:solidFill>
                  <a:schemeClr val="tx1">
                    <a:tint val="75000"/>
                  </a:schemeClr>
                </a:solidFill>
              </a:defRPr>
            </a:lvl8pPr>
            <a:lvl9pPr marL="1839224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9EB4EA-558B-49C8-83F6-947F3B46AF19}"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93FA-30C2-4FB9-81B3-4FA602EAA440}" type="slidenum">
              <a:rPr lang="en-US" smtClean="0"/>
              <a:t>‹#›</a:t>
            </a:fld>
            <a:endParaRPr lang="en-US"/>
          </a:p>
        </p:txBody>
      </p:sp>
    </p:spTree>
    <p:extLst>
      <p:ext uri="{BB962C8B-B14F-4D97-AF65-F5344CB8AC3E}">
        <p14:creationId xmlns:p14="http://schemas.microsoft.com/office/powerpoint/2010/main" val="759522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9EB4EA-558B-49C8-83F6-947F3B46AF19}"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93FA-30C2-4FB9-81B3-4FA602EAA440}" type="slidenum">
              <a:rPr lang="en-US" smtClean="0"/>
              <a:t>‹#›</a:t>
            </a:fld>
            <a:endParaRPr lang="en-US"/>
          </a:p>
        </p:txBody>
      </p:sp>
    </p:spTree>
    <p:extLst>
      <p:ext uri="{BB962C8B-B14F-4D97-AF65-F5344CB8AC3E}">
        <p14:creationId xmlns:p14="http://schemas.microsoft.com/office/powerpoint/2010/main" val="170172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4998722"/>
            <a:ext cx="64514733" cy="1065242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39576" y="4998722"/>
            <a:ext cx="192708527" cy="1065242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9EB4EA-558B-49C8-83F6-947F3B46AF19}"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93FA-30C2-4FB9-81B3-4FA602EAA440}" type="slidenum">
              <a:rPr lang="en-US" smtClean="0"/>
              <a:t>‹#›</a:t>
            </a:fld>
            <a:endParaRPr lang="en-US"/>
          </a:p>
        </p:txBody>
      </p:sp>
    </p:spTree>
    <p:extLst>
      <p:ext uri="{BB962C8B-B14F-4D97-AF65-F5344CB8AC3E}">
        <p14:creationId xmlns:p14="http://schemas.microsoft.com/office/powerpoint/2010/main" val="139183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9EB4EA-558B-49C8-83F6-947F3B46AF19}"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93FA-30C2-4FB9-81B3-4FA602EAA440}" type="slidenum">
              <a:rPr lang="en-US" smtClean="0"/>
              <a:t>‹#›</a:t>
            </a:fld>
            <a:endParaRPr lang="en-US"/>
          </a:p>
        </p:txBody>
      </p:sp>
    </p:spTree>
    <p:extLst>
      <p:ext uri="{BB962C8B-B14F-4D97-AF65-F5344CB8AC3E}">
        <p14:creationId xmlns:p14="http://schemas.microsoft.com/office/powerpoint/2010/main" val="114967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18802775"/>
            <a:ext cx="43525440" cy="5811520"/>
          </a:xfrm>
        </p:spPr>
        <p:txBody>
          <a:bodyPr anchor="t"/>
          <a:lstStyle>
            <a:lvl1pPr algn="l">
              <a:defRPr sz="201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2401978"/>
            <a:ext cx="43525440" cy="6400798"/>
          </a:xfrm>
        </p:spPr>
        <p:txBody>
          <a:bodyPr anchor="b"/>
          <a:lstStyle>
            <a:lvl1pPr marL="0" indent="0">
              <a:buNone/>
              <a:defRPr sz="10100">
                <a:solidFill>
                  <a:schemeClr val="tx1">
                    <a:tint val="75000"/>
                  </a:schemeClr>
                </a:solidFill>
              </a:defRPr>
            </a:lvl1pPr>
            <a:lvl2pPr marL="2299030" indent="0">
              <a:buNone/>
              <a:defRPr sz="9100">
                <a:solidFill>
                  <a:schemeClr val="tx1">
                    <a:tint val="75000"/>
                  </a:schemeClr>
                </a:solidFill>
              </a:defRPr>
            </a:lvl2pPr>
            <a:lvl3pPr marL="4598060" indent="0">
              <a:buNone/>
              <a:defRPr sz="8000">
                <a:solidFill>
                  <a:schemeClr val="tx1">
                    <a:tint val="75000"/>
                  </a:schemeClr>
                </a:solidFill>
              </a:defRPr>
            </a:lvl3pPr>
            <a:lvl4pPr marL="6897091" indent="0">
              <a:buNone/>
              <a:defRPr sz="7000">
                <a:solidFill>
                  <a:schemeClr val="tx1">
                    <a:tint val="75000"/>
                  </a:schemeClr>
                </a:solidFill>
              </a:defRPr>
            </a:lvl4pPr>
            <a:lvl5pPr marL="9196121" indent="0">
              <a:buNone/>
              <a:defRPr sz="7000">
                <a:solidFill>
                  <a:schemeClr val="tx1">
                    <a:tint val="75000"/>
                  </a:schemeClr>
                </a:solidFill>
              </a:defRPr>
            </a:lvl5pPr>
            <a:lvl6pPr marL="11495151" indent="0">
              <a:buNone/>
              <a:defRPr sz="7000">
                <a:solidFill>
                  <a:schemeClr val="tx1">
                    <a:tint val="75000"/>
                  </a:schemeClr>
                </a:solidFill>
              </a:defRPr>
            </a:lvl6pPr>
            <a:lvl7pPr marL="13794181" indent="0">
              <a:buNone/>
              <a:defRPr sz="7000">
                <a:solidFill>
                  <a:schemeClr val="tx1">
                    <a:tint val="75000"/>
                  </a:schemeClr>
                </a:solidFill>
              </a:defRPr>
            </a:lvl7pPr>
            <a:lvl8pPr marL="16093211" indent="0">
              <a:buNone/>
              <a:defRPr sz="7000">
                <a:solidFill>
                  <a:schemeClr val="tx1">
                    <a:tint val="75000"/>
                  </a:schemeClr>
                </a:solidFill>
              </a:defRPr>
            </a:lvl8pPr>
            <a:lvl9pPr marL="18392242" indent="0">
              <a:buNone/>
              <a:defRPr sz="7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9EB4EA-558B-49C8-83F6-947F3B46AF19}"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93FA-30C2-4FB9-81B3-4FA602EAA440}" type="slidenum">
              <a:rPr lang="en-US" smtClean="0"/>
              <a:t>‹#›</a:t>
            </a:fld>
            <a:endParaRPr lang="en-US"/>
          </a:p>
        </p:txBody>
      </p:sp>
    </p:spTree>
    <p:extLst>
      <p:ext uri="{BB962C8B-B14F-4D97-AF65-F5344CB8AC3E}">
        <p14:creationId xmlns:p14="http://schemas.microsoft.com/office/powerpoint/2010/main" val="140350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39573" y="29132109"/>
            <a:ext cx="128611627" cy="82390827"/>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3804643" y="29132109"/>
            <a:ext cx="128611633" cy="82390827"/>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9EB4EA-558B-49C8-83F6-947F3B46AF19}"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193FA-30C2-4FB9-81B3-4FA602EAA440}" type="slidenum">
              <a:rPr lang="en-US" smtClean="0"/>
              <a:t>‹#›</a:t>
            </a:fld>
            <a:endParaRPr lang="en-US"/>
          </a:p>
        </p:txBody>
      </p:sp>
    </p:spTree>
    <p:extLst>
      <p:ext uri="{BB962C8B-B14F-4D97-AF65-F5344CB8AC3E}">
        <p14:creationId xmlns:p14="http://schemas.microsoft.com/office/powerpoint/2010/main" val="2632949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171789"/>
            <a:ext cx="46085760" cy="4876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6549816"/>
            <a:ext cx="22625053" cy="2729651"/>
          </a:xfrm>
        </p:spPr>
        <p:txBody>
          <a:bodyPr anchor="b"/>
          <a:lstStyle>
            <a:lvl1pPr marL="0" indent="0">
              <a:buNone/>
              <a:defRPr sz="12100" b="1"/>
            </a:lvl1pPr>
            <a:lvl2pPr marL="2299030" indent="0">
              <a:buNone/>
              <a:defRPr sz="10100" b="1"/>
            </a:lvl2pPr>
            <a:lvl3pPr marL="4598060" indent="0">
              <a:buNone/>
              <a:defRPr sz="9100" b="1"/>
            </a:lvl3pPr>
            <a:lvl4pPr marL="6897091" indent="0">
              <a:buNone/>
              <a:defRPr sz="8000" b="1"/>
            </a:lvl4pPr>
            <a:lvl5pPr marL="9196121" indent="0">
              <a:buNone/>
              <a:defRPr sz="8000" b="1"/>
            </a:lvl5pPr>
            <a:lvl6pPr marL="11495151" indent="0">
              <a:buNone/>
              <a:defRPr sz="8000" b="1"/>
            </a:lvl6pPr>
            <a:lvl7pPr marL="13794181" indent="0">
              <a:buNone/>
              <a:defRPr sz="8000" b="1"/>
            </a:lvl7pPr>
            <a:lvl8pPr marL="16093211" indent="0">
              <a:buNone/>
              <a:defRPr sz="8000" b="1"/>
            </a:lvl8pPr>
            <a:lvl9pPr marL="18392242" indent="0">
              <a:buNone/>
              <a:defRPr sz="8000" b="1"/>
            </a:lvl9pPr>
          </a:lstStyle>
          <a:p>
            <a:pPr lvl="0"/>
            <a:r>
              <a:rPr lang="en-US" smtClean="0"/>
              <a:t>Click to edit Master text styles</a:t>
            </a:r>
          </a:p>
        </p:txBody>
      </p:sp>
      <p:sp>
        <p:nvSpPr>
          <p:cNvPr id="4" name="Content Placeholder 3"/>
          <p:cNvSpPr>
            <a:spLocks noGrp="1"/>
          </p:cNvSpPr>
          <p:nvPr>
            <p:ph sz="half" idx="2"/>
          </p:nvPr>
        </p:nvSpPr>
        <p:spPr>
          <a:xfrm>
            <a:off x="2560320" y="9279467"/>
            <a:ext cx="22625053" cy="16858829"/>
          </a:xfrm>
        </p:spPr>
        <p:txBody>
          <a:bodyPr/>
          <a:lstStyle>
            <a:lvl1pPr>
              <a:defRPr sz="12100"/>
            </a:lvl1pPr>
            <a:lvl2pPr>
              <a:defRPr sz="10100"/>
            </a:lvl2pPr>
            <a:lvl3pPr>
              <a:defRPr sz="91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3" y="6549816"/>
            <a:ext cx="22633940" cy="2729651"/>
          </a:xfrm>
        </p:spPr>
        <p:txBody>
          <a:bodyPr anchor="b"/>
          <a:lstStyle>
            <a:lvl1pPr marL="0" indent="0">
              <a:buNone/>
              <a:defRPr sz="12100" b="1"/>
            </a:lvl1pPr>
            <a:lvl2pPr marL="2299030" indent="0">
              <a:buNone/>
              <a:defRPr sz="10100" b="1"/>
            </a:lvl2pPr>
            <a:lvl3pPr marL="4598060" indent="0">
              <a:buNone/>
              <a:defRPr sz="9100" b="1"/>
            </a:lvl3pPr>
            <a:lvl4pPr marL="6897091" indent="0">
              <a:buNone/>
              <a:defRPr sz="8000" b="1"/>
            </a:lvl4pPr>
            <a:lvl5pPr marL="9196121" indent="0">
              <a:buNone/>
              <a:defRPr sz="8000" b="1"/>
            </a:lvl5pPr>
            <a:lvl6pPr marL="11495151" indent="0">
              <a:buNone/>
              <a:defRPr sz="8000" b="1"/>
            </a:lvl6pPr>
            <a:lvl7pPr marL="13794181" indent="0">
              <a:buNone/>
              <a:defRPr sz="8000" b="1"/>
            </a:lvl7pPr>
            <a:lvl8pPr marL="16093211" indent="0">
              <a:buNone/>
              <a:defRPr sz="8000" b="1"/>
            </a:lvl8pPr>
            <a:lvl9pPr marL="18392242" indent="0">
              <a:buNone/>
              <a:defRPr sz="8000" b="1"/>
            </a:lvl9pPr>
          </a:lstStyle>
          <a:p>
            <a:pPr lvl="0"/>
            <a:r>
              <a:rPr lang="en-US" smtClean="0"/>
              <a:t>Click to edit Master text styles</a:t>
            </a:r>
          </a:p>
        </p:txBody>
      </p:sp>
      <p:sp>
        <p:nvSpPr>
          <p:cNvPr id="6" name="Content Placeholder 5"/>
          <p:cNvSpPr>
            <a:spLocks noGrp="1"/>
          </p:cNvSpPr>
          <p:nvPr>
            <p:ph sz="quarter" idx="4"/>
          </p:nvPr>
        </p:nvSpPr>
        <p:spPr>
          <a:xfrm>
            <a:off x="26012143" y="9279467"/>
            <a:ext cx="22633940" cy="16858829"/>
          </a:xfrm>
        </p:spPr>
        <p:txBody>
          <a:bodyPr/>
          <a:lstStyle>
            <a:lvl1pPr>
              <a:defRPr sz="12100"/>
            </a:lvl1pPr>
            <a:lvl2pPr>
              <a:defRPr sz="10100"/>
            </a:lvl2pPr>
            <a:lvl3pPr>
              <a:defRPr sz="91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9EB4EA-558B-49C8-83F6-947F3B46AF19}" type="datetimeFigureOut">
              <a:rPr lang="en-US" smtClean="0"/>
              <a:t>4/9/2013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193FA-30C2-4FB9-81B3-4FA602EAA440}" type="slidenum">
              <a:rPr lang="en-US" smtClean="0"/>
              <a:t>‹#›</a:t>
            </a:fld>
            <a:endParaRPr lang="en-US"/>
          </a:p>
        </p:txBody>
      </p:sp>
    </p:spTree>
    <p:extLst>
      <p:ext uri="{BB962C8B-B14F-4D97-AF65-F5344CB8AC3E}">
        <p14:creationId xmlns:p14="http://schemas.microsoft.com/office/powerpoint/2010/main" val="1086401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9EB4EA-558B-49C8-83F6-947F3B46AF19}" type="datetimeFigureOut">
              <a:rPr lang="en-US" smtClean="0"/>
              <a:t>4/9/2013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193FA-30C2-4FB9-81B3-4FA602EAA440}" type="slidenum">
              <a:rPr lang="en-US" smtClean="0"/>
              <a:t>‹#›</a:t>
            </a:fld>
            <a:endParaRPr lang="en-US"/>
          </a:p>
        </p:txBody>
      </p:sp>
    </p:spTree>
    <p:extLst>
      <p:ext uri="{BB962C8B-B14F-4D97-AF65-F5344CB8AC3E}">
        <p14:creationId xmlns:p14="http://schemas.microsoft.com/office/powerpoint/2010/main" val="1595996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9EB4EA-558B-49C8-83F6-947F3B46AF19}" type="datetimeFigureOut">
              <a:rPr lang="en-US" smtClean="0"/>
              <a:t>4/9/2013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193FA-30C2-4FB9-81B3-4FA602EAA440}" type="slidenum">
              <a:rPr lang="en-US" smtClean="0"/>
              <a:t>‹#›</a:t>
            </a:fld>
            <a:endParaRPr lang="en-US"/>
          </a:p>
        </p:txBody>
      </p:sp>
    </p:spTree>
    <p:extLst>
      <p:ext uri="{BB962C8B-B14F-4D97-AF65-F5344CB8AC3E}">
        <p14:creationId xmlns:p14="http://schemas.microsoft.com/office/powerpoint/2010/main" val="513127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165013"/>
            <a:ext cx="16846553" cy="4958080"/>
          </a:xfrm>
        </p:spPr>
        <p:txBody>
          <a:bodyPr anchor="b"/>
          <a:lstStyle>
            <a:lvl1pPr algn="l">
              <a:defRPr sz="10100" b="1"/>
            </a:lvl1pPr>
          </a:lstStyle>
          <a:p>
            <a:r>
              <a:rPr lang="en-US" smtClean="0"/>
              <a:t>Click to edit Master title style</a:t>
            </a:r>
            <a:endParaRPr lang="en-US"/>
          </a:p>
        </p:txBody>
      </p:sp>
      <p:sp>
        <p:nvSpPr>
          <p:cNvPr id="3" name="Content Placeholder 2"/>
          <p:cNvSpPr>
            <a:spLocks noGrp="1"/>
          </p:cNvSpPr>
          <p:nvPr>
            <p:ph idx="1"/>
          </p:nvPr>
        </p:nvSpPr>
        <p:spPr>
          <a:xfrm>
            <a:off x="20020280" y="1165016"/>
            <a:ext cx="28625800" cy="24973282"/>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3" y="6123096"/>
            <a:ext cx="16846553" cy="20015202"/>
          </a:xfrm>
        </p:spPr>
        <p:txBody>
          <a:bodyPr/>
          <a:lstStyle>
            <a:lvl1pPr marL="0" indent="0">
              <a:buNone/>
              <a:defRPr sz="7000"/>
            </a:lvl1pPr>
            <a:lvl2pPr marL="2299030" indent="0">
              <a:buNone/>
              <a:defRPr sz="6000"/>
            </a:lvl2pPr>
            <a:lvl3pPr marL="4598060" indent="0">
              <a:buNone/>
              <a:defRPr sz="5000"/>
            </a:lvl3pPr>
            <a:lvl4pPr marL="6897091" indent="0">
              <a:buNone/>
              <a:defRPr sz="4500"/>
            </a:lvl4pPr>
            <a:lvl5pPr marL="9196121" indent="0">
              <a:buNone/>
              <a:defRPr sz="4500"/>
            </a:lvl5pPr>
            <a:lvl6pPr marL="11495151" indent="0">
              <a:buNone/>
              <a:defRPr sz="4500"/>
            </a:lvl6pPr>
            <a:lvl7pPr marL="13794181" indent="0">
              <a:buNone/>
              <a:defRPr sz="4500"/>
            </a:lvl7pPr>
            <a:lvl8pPr marL="16093211" indent="0">
              <a:buNone/>
              <a:defRPr sz="4500"/>
            </a:lvl8pPr>
            <a:lvl9pPr marL="18392242" indent="0">
              <a:buNone/>
              <a:defRPr sz="4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9EB4EA-558B-49C8-83F6-947F3B46AF19}"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193FA-30C2-4FB9-81B3-4FA602EAA440}" type="slidenum">
              <a:rPr lang="en-US" smtClean="0"/>
              <a:t>‹#›</a:t>
            </a:fld>
            <a:endParaRPr lang="en-US"/>
          </a:p>
        </p:txBody>
      </p:sp>
    </p:spTree>
    <p:extLst>
      <p:ext uri="{BB962C8B-B14F-4D97-AF65-F5344CB8AC3E}">
        <p14:creationId xmlns:p14="http://schemas.microsoft.com/office/powerpoint/2010/main" val="97611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0482560"/>
            <a:ext cx="30723840" cy="2418082"/>
          </a:xfrm>
        </p:spPr>
        <p:txBody>
          <a:bodyPr anchor="b"/>
          <a:lstStyle>
            <a:lvl1pPr algn="l">
              <a:defRPr sz="10100" b="1"/>
            </a:lvl1pPr>
          </a:lstStyle>
          <a:p>
            <a:r>
              <a:rPr lang="en-US" smtClean="0"/>
              <a:t>Click to edit Master title style</a:t>
            </a:r>
            <a:endParaRPr lang="en-US"/>
          </a:p>
        </p:txBody>
      </p:sp>
      <p:sp>
        <p:nvSpPr>
          <p:cNvPr id="3" name="Picture Placeholder 2"/>
          <p:cNvSpPr>
            <a:spLocks noGrp="1"/>
          </p:cNvSpPr>
          <p:nvPr>
            <p:ph type="pic" idx="1"/>
          </p:nvPr>
        </p:nvSpPr>
        <p:spPr>
          <a:xfrm>
            <a:off x="10036813" y="2614507"/>
            <a:ext cx="30723840" cy="17556480"/>
          </a:xfrm>
        </p:spPr>
        <p:txBody>
          <a:bodyPr/>
          <a:lstStyle>
            <a:lvl1pPr marL="0" indent="0">
              <a:buNone/>
              <a:defRPr sz="16100"/>
            </a:lvl1pPr>
            <a:lvl2pPr marL="2299030" indent="0">
              <a:buNone/>
              <a:defRPr sz="14100"/>
            </a:lvl2pPr>
            <a:lvl3pPr marL="4598060" indent="0">
              <a:buNone/>
              <a:defRPr sz="12100"/>
            </a:lvl3pPr>
            <a:lvl4pPr marL="6897091" indent="0">
              <a:buNone/>
              <a:defRPr sz="10100"/>
            </a:lvl4pPr>
            <a:lvl5pPr marL="9196121" indent="0">
              <a:buNone/>
              <a:defRPr sz="10100"/>
            </a:lvl5pPr>
            <a:lvl6pPr marL="11495151" indent="0">
              <a:buNone/>
              <a:defRPr sz="10100"/>
            </a:lvl6pPr>
            <a:lvl7pPr marL="13794181" indent="0">
              <a:buNone/>
              <a:defRPr sz="10100"/>
            </a:lvl7pPr>
            <a:lvl8pPr marL="16093211" indent="0">
              <a:buNone/>
              <a:defRPr sz="10100"/>
            </a:lvl8pPr>
            <a:lvl9pPr marL="18392242" indent="0">
              <a:buNone/>
              <a:defRPr sz="10100"/>
            </a:lvl9pPr>
          </a:lstStyle>
          <a:p>
            <a:endParaRPr lang="en-US"/>
          </a:p>
        </p:txBody>
      </p:sp>
      <p:sp>
        <p:nvSpPr>
          <p:cNvPr id="4" name="Text Placeholder 3"/>
          <p:cNvSpPr>
            <a:spLocks noGrp="1"/>
          </p:cNvSpPr>
          <p:nvPr>
            <p:ph type="body" sz="half" idx="2"/>
          </p:nvPr>
        </p:nvSpPr>
        <p:spPr>
          <a:xfrm>
            <a:off x="10036813" y="22900642"/>
            <a:ext cx="30723840" cy="3434078"/>
          </a:xfrm>
        </p:spPr>
        <p:txBody>
          <a:bodyPr/>
          <a:lstStyle>
            <a:lvl1pPr marL="0" indent="0">
              <a:buNone/>
              <a:defRPr sz="7000"/>
            </a:lvl1pPr>
            <a:lvl2pPr marL="2299030" indent="0">
              <a:buNone/>
              <a:defRPr sz="6000"/>
            </a:lvl2pPr>
            <a:lvl3pPr marL="4598060" indent="0">
              <a:buNone/>
              <a:defRPr sz="5000"/>
            </a:lvl3pPr>
            <a:lvl4pPr marL="6897091" indent="0">
              <a:buNone/>
              <a:defRPr sz="4500"/>
            </a:lvl4pPr>
            <a:lvl5pPr marL="9196121" indent="0">
              <a:buNone/>
              <a:defRPr sz="4500"/>
            </a:lvl5pPr>
            <a:lvl6pPr marL="11495151" indent="0">
              <a:buNone/>
              <a:defRPr sz="4500"/>
            </a:lvl6pPr>
            <a:lvl7pPr marL="13794181" indent="0">
              <a:buNone/>
              <a:defRPr sz="4500"/>
            </a:lvl7pPr>
            <a:lvl8pPr marL="16093211" indent="0">
              <a:buNone/>
              <a:defRPr sz="4500"/>
            </a:lvl8pPr>
            <a:lvl9pPr marL="18392242" indent="0">
              <a:buNone/>
              <a:defRPr sz="4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9EB4EA-558B-49C8-83F6-947F3B46AF19}"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193FA-30C2-4FB9-81B3-4FA602EAA440}" type="slidenum">
              <a:rPr lang="en-US" smtClean="0"/>
              <a:t>‹#›</a:t>
            </a:fld>
            <a:endParaRPr lang="en-US"/>
          </a:p>
        </p:txBody>
      </p:sp>
    </p:spTree>
    <p:extLst>
      <p:ext uri="{BB962C8B-B14F-4D97-AF65-F5344CB8AC3E}">
        <p14:creationId xmlns:p14="http://schemas.microsoft.com/office/powerpoint/2010/main" val="696310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171789"/>
            <a:ext cx="46085760" cy="4876800"/>
          </a:xfrm>
          <a:prstGeom prst="rect">
            <a:avLst/>
          </a:prstGeom>
        </p:spPr>
        <p:txBody>
          <a:bodyPr vert="horz" lIns="459806" tIns="229903" rIns="459806" bIns="2299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6827522"/>
            <a:ext cx="46085760" cy="19310775"/>
          </a:xfrm>
          <a:prstGeom prst="rect">
            <a:avLst/>
          </a:prstGeom>
        </p:spPr>
        <p:txBody>
          <a:bodyPr vert="horz" lIns="459806" tIns="229903" rIns="459806" bIns="2299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27120429"/>
            <a:ext cx="11948160" cy="1557867"/>
          </a:xfrm>
          <a:prstGeom prst="rect">
            <a:avLst/>
          </a:prstGeom>
        </p:spPr>
        <p:txBody>
          <a:bodyPr vert="horz" lIns="459806" tIns="229903" rIns="459806" bIns="229903" rtlCol="0" anchor="ctr"/>
          <a:lstStyle>
            <a:lvl1pPr algn="l">
              <a:defRPr sz="6000">
                <a:solidFill>
                  <a:schemeClr val="tx1">
                    <a:tint val="75000"/>
                  </a:schemeClr>
                </a:solidFill>
              </a:defRPr>
            </a:lvl1pPr>
          </a:lstStyle>
          <a:p>
            <a:fld id="{BC9EB4EA-558B-49C8-83F6-947F3B46AF19}" type="datetimeFigureOut">
              <a:rPr lang="en-US" smtClean="0"/>
              <a:t>4/9/2013</a:t>
            </a:fld>
            <a:endParaRPr lang="en-US"/>
          </a:p>
        </p:txBody>
      </p:sp>
      <p:sp>
        <p:nvSpPr>
          <p:cNvPr id="5" name="Footer Placeholder 4"/>
          <p:cNvSpPr>
            <a:spLocks noGrp="1"/>
          </p:cNvSpPr>
          <p:nvPr>
            <p:ph type="ftr" sz="quarter" idx="3"/>
          </p:nvPr>
        </p:nvSpPr>
        <p:spPr>
          <a:xfrm>
            <a:off x="17495520" y="27120429"/>
            <a:ext cx="16215360" cy="1557867"/>
          </a:xfrm>
          <a:prstGeom prst="rect">
            <a:avLst/>
          </a:prstGeom>
        </p:spPr>
        <p:txBody>
          <a:bodyPr vert="horz" lIns="459806" tIns="229903" rIns="459806" bIns="229903" rtlCol="0" anchor="ctr"/>
          <a:lstStyle>
            <a:lvl1pPr algn="ctr">
              <a:defRPr sz="6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27120429"/>
            <a:ext cx="11948160" cy="1557867"/>
          </a:xfrm>
          <a:prstGeom prst="rect">
            <a:avLst/>
          </a:prstGeom>
        </p:spPr>
        <p:txBody>
          <a:bodyPr vert="horz" lIns="459806" tIns="229903" rIns="459806" bIns="229903" rtlCol="0" anchor="ctr"/>
          <a:lstStyle>
            <a:lvl1pPr algn="r">
              <a:defRPr sz="6000">
                <a:solidFill>
                  <a:schemeClr val="tx1">
                    <a:tint val="75000"/>
                  </a:schemeClr>
                </a:solidFill>
              </a:defRPr>
            </a:lvl1pPr>
          </a:lstStyle>
          <a:p>
            <a:fld id="{D00193FA-30C2-4FB9-81B3-4FA602EAA440}" type="slidenum">
              <a:rPr lang="en-US" smtClean="0"/>
              <a:t>‹#›</a:t>
            </a:fld>
            <a:endParaRPr lang="en-US"/>
          </a:p>
        </p:txBody>
      </p:sp>
    </p:spTree>
    <p:extLst>
      <p:ext uri="{BB962C8B-B14F-4D97-AF65-F5344CB8AC3E}">
        <p14:creationId xmlns:p14="http://schemas.microsoft.com/office/powerpoint/2010/main" val="163471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98060" rtl="0" eaLnBrk="1" latinLnBrk="0" hangingPunct="1">
        <a:spcBef>
          <a:spcPct val="0"/>
        </a:spcBef>
        <a:buNone/>
        <a:defRPr sz="22100" kern="1200">
          <a:solidFill>
            <a:schemeClr val="tx1"/>
          </a:solidFill>
          <a:latin typeface="+mj-lt"/>
          <a:ea typeface="+mj-ea"/>
          <a:cs typeface="+mj-cs"/>
        </a:defRPr>
      </a:lvl1pPr>
    </p:titleStyle>
    <p:bodyStyle>
      <a:lvl1pPr marL="1724273" indent="-1724273" algn="l" defTabSz="4598060"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35924" indent="-1436894" algn="l" defTabSz="4598060"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47576" indent="-1149515" algn="l" defTabSz="4598060"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46606"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45636"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44666"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43696"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42727"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41757" indent="-1149515" algn="l" defTabSz="4598060"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598060" rtl="0" eaLnBrk="1" latinLnBrk="0" hangingPunct="1">
        <a:defRPr sz="9100" kern="1200">
          <a:solidFill>
            <a:schemeClr val="tx1"/>
          </a:solidFill>
          <a:latin typeface="+mn-lt"/>
          <a:ea typeface="+mn-ea"/>
          <a:cs typeface="+mn-cs"/>
        </a:defRPr>
      </a:lvl1pPr>
      <a:lvl2pPr marL="2299030" algn="l" defTabSz="4598060" rtl="0" eaLnBrk="1" latinLnBrk="0" hangingPunct="1">
        <a:defRPr sz="9100" kern="1200">
          <a:solidFill>
            <a:schemeClr val="tx1"/>
          </a:solidFill>
          <a:latin typeface="+mn-lt"/>
          <a:ea typeface="+mn-ea"/>
          <a:cs typeface="+mn-cs"/>
        </a:defRPr>
      </a:lvl2pPr>
      <a:lvl3pPr marL="4598060" algn="l" defTabSz="4598060" rtl="0" eaLnBrk="1" latinLnBrk="0" hangingPunct="1">
        <a:defRPr sz="9100" kern="1200">
          <a:solidFill>
            <a:schemeClr val="tx1"/>
          </a:solidFill>
          <a:latin typeface="+mn-lt"/>
          <a:ea typeface="+mn-ea"/>
          <a:cs typeface="+mn-cs"/>
        </a:defRPr>
      </a:lvl3pPr>
      <a:lvl4pPr marL="6897091" algn="l" defTabSz="4598060" rtl="0" eaLnBrk="1" latinLnBrk="0" hangingPunct="1">
        <a:defRPr sz="9100" kern="1200">
          <a:solidFill>
            <a:schemeClr val="tx1"/>
          </a:solidFill>
          <a:latin typeface="+mn-lt"/>
          <a:ea typeface="+mn-ea"/>
          <a:cs typeface="+mn-cs"/>
        </a:defRPr>
      </a:lvl4pPr>
      <a:lvl5pPr marL="9196121" algn="l" defTabSz="4598060" rtl="0" eaLnBrk="1" latinLnBrk="0" hangingPunct="1">
        <a:defRPr sz="9100" kern="1200">
          <a:solidFill>
            <a:schemeClr val="tx1"/>
          </a:solidFill>
          <a:latin typeface="+mn-lt"/>
          <a:ea typeface="+mn-ea"/>
          <a:cs typeface="+mn-cs"/>
        </a:defRPr>
      </a:lvl5pPr>
      <a:lvl6pPr marL="11495151" algn="l" defTabSz="4598060" rtl="0" eaLnBrk="1" latinLnBrk="0" hangingPunct="1">
        <a:defRPr sz="9100" kern="1200">
          <a:solidFill>
            <a:schemeClr val="tx1"/>
          </a:solidFill>
          <a:latin typeface="+mn-lt"/>
          <a:ea typeface="+mn-ea"/>
          <a:cs typeface="+mn-cs"/>
        </a:defRPr>
      </a:lvl6pPr>
      <a:lvl7pPr marL="13794181" algn="l" defTabSz="4598060" rtl="0" eaLnBrk="1" latinLnBrk="0" hangingPunct="1">
        <a:defRPr sz="9100" kern="1200">
          <a:solidFill>
            <a:schemeClr val="tx1"/>
          </a:solidFill>
          <a:latin typeface="+mn-lt"/>
          <a:ea typeface="+mn-ea"/>
          <a:cs typeface="+mn-cs"/>
        </a:defRPr>
      </a:lvl7pPr>
      <a:lvl8pPr marL="16093211" algn="l" defTabSz="4598060" rtl="0" eaLnBrk="1" latinLnBrk="0" hangingPunct="1">
        <a:defRPr sz="9100" kern="1200">
          <a:solidFill>
            <a:schemeClr val="tx1"/>
          </a:solidFill>
          <a:latin typeface="+mn-lt"/>
          <a:ea typeface="+mn-ea"/>
          <a:cs typeface="+mn-cs"/>
        </a:defRPr>
      </a:lvl8pPr>
      <a:lvl9pPr marL="18392242" algn="l" defTabSz="4598060"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3.png"/><Relationship Id="rId18" Type="http://schemas.openxmlformats.org/officeDocument/2006/relationships/oleObject" Target="../embeddings/oleObject4.bin"/><Relationship Id="rId26" Type="http://schemas.openxmlformats.org/officeDocument/2006/relationships/oleObject" Target="../embeddings/oleObject8.bin"/><Relationship Id="rId3" Type="http://schemas.openxmlformats.org/officeDocument/2006/relationships/image" Target="../media/image9.png"/><Relationship Id="rId21" Type="http://schemas.openxmlformats.org/officeDocument/2006/relationships/image" Target="../media/image5.emf"/><Relationship Id="rId7" Type="http://schemas.openxmlformats.org/officeDocument/2006/relationships/image" Target="../media/image1.emf"/><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7.emf"/><Relationship Id="rId33" Type="http://schemas.openxmlformats.org/officeDocument/2006/relationships/image" Target="../media/image23.jpeg"/><Relationship Id="rId2" Type="http://schemas.openxmlformats.org/officeDocument/2006/relationships/slideLayout" Target="../slideLayouts/slideLayout7.xml"/><Relationship Id="rId16" Type="http://schemas.openxmlformats.org/officeDocument/2006/relationships/image" Target="../media/image16.jpeg"/><Relationship Id="rId20" Type="http://schemas.openxmlformats.org/officeDocument/2006/relationships/oleObject" Target="../embeddings/oleObject5.bin"/><Relationship Id="rId29" Type="http://schemas.openxmlformats.org/officeDocument/2006/relationships/image" Target="../media/image19.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emf"/><Relationship Id="rId24" Type="http://schemas.openxmlformats.org/officeDocument/2006/relationships/oleObject" Target="../embeddings/oleObject7.bin"/><Relationship Id="rId32" Type="http://schemas.openxmlformats.org/officeDocument/2006/relationships/image" Target="../media/image22.jpeg"/><Relationship Id="rId5" Type="http://schemas.openxmlformats.org/officeDocument/2006/relationships/image" Target="../media/image11.png"/><Relationship Id="rId15" Type="http://schemas.openxmlformats.org/officeDocument/2006/relationships/image" Target="../media/image15.png"/><Relationship Id="rId23" Type="http://schemas.openxmlformats.org/officeDocument/2006/relationships/image" Target="../media/image6.emf"/><Relationship Id="rId28" Type="http://schemas.openxmlformats.org/officeDocument/2006/relationships/image" Target="../media/image18.png"/><Relationship Id="rId10" Type="http://schemas.openxmlformats.org/officeDocument/2006/relationships/oleObject" Target="../embeddings/oleObject3.bin"/><Relationship Id="rId19" Type="http://schemas.openxmlformats.org/officeDocument/2006/relationships/image" Target="../media/image4.emf"/><Relationship Id="rId31" Type="http://schemas.openxmlformats.org/officeDocument/2006/relationships/image" Target="../media/image21.jpeg"/><Relationship Id="rId4" Type="http://schemas.openxmlformats.org/officeDocument/2006/relationships/image" Target="../media/image10.png"/><Relationship Id="rId9" Type="http://schemas.openxmlformats.org/officeDocument/2006/relationships/image" Target="../media/image2.emf"/><Relationship Id="rId14" Type="http://schemas.openxmlformats.org/officeDocument/2006/relationships/image" Target="../media/image14.png"/><Relationship Id="rId22" Type="http://schemas.openxmlformats.org/officeDocument/2006/relationships/oleObject" Target="../embeddings/oleObject6.bin"/><Relationship Id="rId27" Type="http://schemas.openxmlformats.org/officeDocument/2006/relationships/image" Target="../media/image8.emf"/><Relationship Id="rId30"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8931" y="625475"/>
            <a:ext cx="34766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39615" y="609600"/>
            <a:ext cx="75438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232225" y="625475"/>
            <a:ext cx="61245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7"/>
          <p:cNvSpPr txBox="1">
            <a:spLocks noChangeArrowheads="1"/>
          </p:cNvSpPr>
          <p:nvPr/>
        </p:nvSpPr>
        <p:spPr bwMode="auto">
          <a:xfrm>
            <a:off x="20696922" y="5499348"/>
            <a:ext cx="9429184"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100">
                <a:solidFill>
                  <a:schemeClr val="tx1"/>
                </a:solidFill>
                <a:latin typeface="Arial" pitchFamily="34" charset="0"/>
                <a:ea typeface="ＭＳ Ｐゴシック" pitchFamily="34" charset="-128"/>
              </a:defRPr>
            </a:lvl1pPr>
            <a:lvl2pPr marL="742950" indent="-285750" eaLnBrk="0" hangingPunct="0">
              <a:defRPr sz="6100">
                <a:solidFill>
                  <a:schemeClr val="tx1"/>
                </a:solidFill>
                <a:latin typeface="Arial" pitchFamily="34" charset="0"/>
                <a:ea typeface="ＭＳ Ｐゴシック" pitchFamily="34" charset="-128"/>
              </a:defRPr>
            </a:lvl2pPr>
            <a:lvl3pPr marL="1143000" indent="-228600" eaLnBrk="0" hangingPunct="0">
              <a:defRPr sz="6100">
                <a:solidFill>
                  <a:schemeClr val="tx1"/>
                </a:solidFill>
                <a:latin typeface="Arial" pitchFamily="34" charset="0"/>
                <a:ea typeface="ＭＳ Ｐゴシック" pitchFamily="34" charset="-128"/>
              </a:defRPr>
            </a:lvl3pPr>
            <a:lvl4pPr marL="1600200" indent="-228600" eaLnBrk="0" hangingPunct="0">
              <a:defRPr sz="6100">
                <a:solidFill>
                  <a:schemeClr val="tx1"/>
                </a:solidFill>
                <a:latin typeface="Arial" pitchFamily="34" charset="0"/>
                <a:ea typeface="ＭＳ Ｐゴシック" pitchFamily="34" charset="-128"/>
              </a:defRPr>
            </a:lvl4pPr>
            <a:lvl5pPr marL="2057400" indent="-228600" eaLnBrk="0" hangingPunct="0">
              <a:defRPr sz="6100">
                <a:solidFill>
                  <a:schemeClr val="tx1"/>
                </a:solidFill>
                <a:latin typeface="Arial" pitchFamily="34" charset="0"/>
                <a:ea typeface="ＭＳ Ｐゴシック" pitchFamily="34" charset="-128"/>
              </a:defRPr>
            </a:lvl5pPr>
            <a:lvl6pPr marL="25146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6pPr>
            <a:lvl7pPr marL="29718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7pPr>
            <a:lvl8pPr marL="34290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8pPr>
            <a:lvl9pPr marL="38862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9pPr>
          </a:lstStyle>
          <a:p>
            <a:pPr algn="ctr" eaLnBrk="1" hangingPunct="1"/>
            <a:r>
              <a:rPr lang="en-US" sz="4000" b="1" dirty="0">
                <a:cs typeface="Arial" pitchFamily="34" charset="0"/>
              </a:rPr>
              <a:t>Launch Vehicle Summary</a:t>
            </a:r>
            <a:endParaRPr lang="en-US" sz="4000" dirty="0">
              <a:cs typeface="Arial" pitchFamily="34" charset="0"/>
            </a:endParaRPr>
          </a:p>
          <a:p>
            <a:pPr algn="ctr" eaLnBrk="1" hangingPunct="1"/>
            <a:r>
              <a:rPr lang="en-US" sz="3200" dirty="0">
                <a:cs typeface="Arial" pitchFamily="34" charset="0"/>
              </a:rPr>
              <a:t>Rocket Name: </a:t>
            </a:r>
            <a:r>
              <a:rPr lang="en-US" sz="3200" dirty="0" smtClean="0">
                <a:cs typeface="Arial" pitchFamily="34" charset="0"/>
              </a:rPr>
              <a:t>The Green Machine</a:t>
            </a:r>
            <a:endParaRPr lang="en-US" sz="3200" dirty="0">
              <a:cs typeface="Arial" pitchFamily="34" charset="0"/>
            </a:endParaRPr>
          </a:p>
          <a:p>
            <a:pPr algn="ctr" eaLnBrk="1" hangingPunct="1"/>
            <a:r>
              <a:rPr lang="en-US" sz="3200" dirty="0" smtClean="0">
                <a:cs typeface="Arial" pitchFamily="34" charset="0"/>
              </a:rPr>
              <a:t>124 </a:t>
            </a:r>
            <a:r>
              <a:rPr lang="en-US" sz="3200" dirty="0">
                <a:cs typeface="Arial" pitchFamily="34" charset="0"/>
              </a:rPr>
              <a:t>inches in length</a:t>
            </a:r>
          </a:p>
          <a:p>
            <a:pPr algn="ctr" eaLnBrk="1" hangingPunct="1"/>
            <a:r>
              <a:rPr lang="en-US" sz="3200" dirty="0">
                <a:cs typeface="Arial" pitchFamily="34" charset="0"/>
              </a:rPr>
              <a:t>6</a:t>
            </a:r>
            <a:r>
              <a:rPr lang="ja-JP" altLang="en-US" sz="3200" dirty="0">
                <a:cs typeface="Arial" pitchFamily="34" charset="0"/>
              </a:rPr>
              <a:t>”</a:t>
            </a:r>
            <a:r>
              <a:rPr lang="en-US" altLang="ja-JP" sz="3200" dirty="0">
                <a:cs typeface="Arial" pitchFamily="34" charset="0"/>
              </a:rPr>
              <a:t> diameter</a:t>
            </a:r>
          </a:p>
          <a:p>
            <a:pPr algn="ctr" eaLnBrk="1" hangingPunct="1"/>
            <a:r>
              <a:rPr lang="en-US" sz="3200" dirty="0">
                <a:cs typeface="Arial" pitchFamily="34" charset="0"/>
              </a:rPr>
              <a:t>L1500T 98-mm motor</a:t>
            </a:r>
          </a:p>
          <a:p>
            <a:pPr algn="ctr" eaLnBrk="1" hangingPunct="1"/>
            <a:r>
              <a:rPr lang="en-US" sz="3200" dirty="0">
                <a:cs typeface="Arial" pitchFamily="34" charset="0"/>
              </a:rPr>
              <a:t>42</a:t>
            </a:r>
            <a:r>
              <a:rPr lang="ja-JP" altLang="en-US" sz="3200" dirty="0">
                <a:cs typeface="Arial" pitchFamily="34" charset="0"/>
              </a:rPr>
              <a:t>”</a:t>
            </a:r>
            <a:r>
              <a:rPr lang="en-US" altLang="ja-JP" sz="3200" dirty="0">
                <a:cs typeface="Arial" pitchFamily="34" charset="0"/>
              </a:rPr>
              <a:t> drogue deployed at apogee</a:t>
            </a:r>
          </a:p>
          <a:p>
            <a:pPr algn="ctr" eaLnBrk="1" hangingPunct="1"/>
            <a:r>
              <a:rPr lang="en-US" sz="3200" dirty="0">
                <a:cs typeface="Arial" pitchFamily="34" charset="0"/>
              </a:rPr>
              <a:t>144</a:t>
            </a:r>
            <a:r>
              <a:rPr lang="ja-JP" altLang="en-US" sz="3200" dirty="0">
                <a:cs typeface="Arial" pitchFamily="34" charset="0"/>
              </a:rPr>
              <a:t>”</a:t>
            </a:r>
            <a:r>
              <a:rPr lang="en-US" altLang="ja-JP" sz="3200" dirty="0">
                <a:cs typeface="Arial" pitchFamily="34" charset="0"/>
              </a:rPr>
              <a:t> main to be deployed at 2500</a:t>
            </a:r>
            <a:r>
              <a:rPr lang="ja-JP" altLang="en-US" sz="3200" dirty="0">
                <a:cs typeface="Arial" pitchFamily="34" charset="0"/>
              </a:rPr>
              <a:t>’</a:t>
            </a:r>
            <a:r>
              <a:rPr lang="en-US" altLang="ja-JP" sz="3200" dirty="0">
                <a:cs typeface="Arial" pitchFamily="34" charset="0"/>
              </a:rPr>
              <a:t> </a:t>
            </a:r>
            <a:r>
              <a:rPr lang="en-US" altLang="ja-JP" sz="3200" dirty="0" smtClean="0">
                <a:cs typeface="Arial" pitchFamily="34" charset="0"/>
              </a:rPr>
              <a:t>altitude</a:t>
            </a:r>
            <a:endParaRPr lang="en-US" sz="2800" dirty="0" smtClean="0">
              <a:cs typeface="Arial" pitchFamily="34" charset="0"/>
            </a:endParaRPr>
          </a:p>
          <a:p>
            <a:pPr algn="ctr" eaLnBrk="1" hangingPunct="1"/>
            <a:r>
              <a:rPr lang="en-US" altLang="ja-JP" sz="3200" dirty="0" smtClean="0">
                <a:cs typeface="Arial" pitchFamily="34" charset="0"/>
              </a:rPr>
              <a:t>60</a:t>
            </a:r>
            <a:r>
              <a:rPr lang="ja-JP" altLang="en-US" sz="3200" dirty="0" smtClean="0">
                <a:cs typeface="Arial" pitchFamily="34" charset="0"/>
              </a:rPr>
              <a:t>”</a:t>
            </a:r>
            <a:r>
              <a:rPr lang="en-US" altLang="ja-JP" sz="3200" dirty="0" smtClean="0">
                <a:cs typeface="Arial" pitchFamily="34" charset="0"/>
              </a:rPr>
              <a:t> payload chute to be deployed at 2500</a:t>
            </a:r>
            <a:r>
              <a:rPr lang="ja-JP" altLang="en-US" sz="3200" dirty="0" smtClean="0">
                <a:cs typeface="Arial" pitchFamily="34" charset="0"/>
              </a:rPr>
              <a:t>’</a:t>
            </a:r>
            <a:r>
              <a:rPr lang="en-US" altLang="ja-JP" sz="3200" dirty="0" smtClean="0">
                <a:cs typeface="Arial" pitchFamily="34" charset="0"/>
              </a:rPr>
              <a:t> altitude</a:t>
            </a:r>
          </a:p>
          <a:p>
            <a:pPr algn="ctr" eaLnBrk="1" hangingPunct="1"/>
            <a:endParaRPr lang="en-US" sz="2800" dirty="0">
              <a:cs typeface="Arial"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530929289"/>
              </p:ext>
            </p:extLst>
          </p:nvPr>
        </p:nvGraphicFramePr>
        <p:xfrm>
          <a:off x="21337421" y="15627697"/>
          <a:ext cx="7593013" cy="984250"/>
        </p:xfrm>
        <a:graphic>
          <a:graphicData uri="http://schemas.openxmlformats.org/presentationml/2006/ole">
            <mc:AlternateContent xmlns:mc="http://schemas.openxmlformats.org/markup-compatibility/2006">
              <mc:Choice xmlns:v="urn:schemas-microsoft-com:vml" Requires="v">
                <p:oleObj spid="_x0000_s1145" name="Equation" r:id="rId6" imgW="3136900" imgH="406400" progId="Equation.3">
                  <p:embed/>
                </p:oleObj>
              </mc:Choice>
              <mc:Fallback>
                <p:oleObj name="Equation" r:id="rId6" imgW="3136900" imgH="4064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7421" y="15627697"/>
                        <a:ext cx="7593013" cy="98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TextBox 15"/>
          <p:cNvSpPr txBox="1">
            <a:spLocks noChangeArrowheads="1"/>
          </p:cNvSpPr>
          <p:nvPr/>
        </p:nvSpPr>
        <p:spPr bwMode="auto">
          <a:xfrm>
            <a:off x="15055457" y="16687800"/>
            <a:ext cx="207121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6100">
                <a:solidFill>
                  <a:schemeClr val="tx1"/>
                </a:solidFill>
                <a:latin typeface="Arial" pitchFamily="34" charset="0"/>
                <a:ea typeface="ＭＳ Ｐゴシック" pitchFamily="34" charset="-128"/>
              </a:defRPr>
            </a:lvl1pPr>
            <a:lvl2pPr marL="742950" indent="-285750" eaLnBrk="0" hangingPunct="0">
              <a:defRPr sz="6100">
                <a:solidFill>
                  <a:schemeClr val="tx1"/>
                </a:solidFill>
                <a:latin typeface="Arial" pitchFamily="34" charset="0"/>
                <a:ea typeface="ＭＳ Ｐゴシック" pitchFamily="34" charset="-128"/>
              </a:defRPr>
            </a:lvl2pPr>
            <a:lvl3pPr marL="1143000" indent="-228600" eaLnBrk="0" hangingPunct="0">
              <a:defRPr sz="6100">
                <a:solidFill>
                  <a:schemeClr val="tx1"/>
                </a:solidFill>
                <a:latin typeface="Arial" pitchFamily="34" charset="0"/>
                <a:ea typeface="ＭＳ Ｐゴシック" pitchFamily="34" charset="-128"/>
              </a:defRPr>
            </a:lvl3pPr>
            <a:lvl4pPr marL="1600200" indent="-228600" eaLnBrk="0" hangingPunct="0">
              <a:defRPr sz="6100">
                <a:solidFill>
                  <a:schemeClr val="tx1"/>
                </a:solidFill>
                <a:latin typeface="Arial" pitchFamily="34" charset="0"/>
                <a:ea typeface="ＭＳ Ｐゴシック" pitchFamily="34" charset="-128"/>
              </a:defRPr>
            </a:lvl4pPr>
            <a:lvl5pPr marL="2057400" indent="-228600" eaLnBrk="0" hangingPunct="0">
              <a:defRPr sz="6100">
                <a:solidFill>
                  <a:schemeClr val="tx1"/>
                </a:solidFill>
                <a:latin typeface="Arial" pitchFamily="34" charset="0"/>
                <a:ea typeface="ＭＳ Ｐゴシック" pitchFamily="34" charset="-128"/>
              </a:defRPr>
            </a:lvl5pPr>
            <a:lvl6pPr marL="25146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6pPr>
            <a:lvl7pPr marL="29718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7pPr>
            <a:lvl8pPr marL="34290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8pPr>
            <a:lvl9pPr marL="38862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9pPr>
          </a:lstStyle>
          <a:p>
            <a:pPr algn="ctr" eaLnBrk="1" hangingPunct="1"/>
            <a:endParaRPr lang="en-US" sz="2800" dirty="0">
              <a:cs typeface="Arial" pitchFamily="34" charset="0"/>
            </a:endParaRPr>
          </a:p>
          <a:p>
            <a:pPr algn="ctr" eaLnBrk="1" hangingPunct="1"/>
            <a:r>
              <a:rPr lang="en-US" sz="2800" dirty="0">
                <a:cs typeface="Arial" pitchFamily="34" charset="0"/>
              </a:rPr>
              <a:t>…to the drag force for the situation where the drag shoes are not deployed…</a:t>
            </a:r>
          </a:p>
          <a:p>
            <a:pPr algn="ctr" eaLnBrk="1" hangingPunct="1"/>
            <a:endParaRPr lang="en-US" sz="2800" dirty="0">
              <a:cs typeface="Arial"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467652584"/>
              </p:ext>
            </p:extLst>
          </p:nvPr>
        </p:nvGraphicFramePr>
        <p:xfrm>
          <a:off x="22449402" y="18108890"/>
          <a:ext cx="5178425" cy="879475"/>
        </p:xfrm>
        <a:graphic>
          <a:graphicData uri="http://schemas.openxmlformats.org/presentationml/2006/ole">
            <mc:AlternateContent xmlns:mc="http://schemas.openxmlformats.org/markup-compatibility/2006">
              <mc:Choice xmlns:v="urn:schemas-microsoft-com:vml" Requires="v">
                <p:oleObj spid="_x0000_s1146" name="Equation" r:id="rId8" imgW="2171700" imgH="368300" progId="Equation.3">
                  <p:embed/>
                </p:oleObj>
              </mc:Choice>
              <mc:Fallback>
                <p:oleObj name="Equation" r:id="rId8" imgW="2171700" imgH="3683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49402" y="18108890"/>
                        <a:ext cx="5178425" cy="87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 name="TextBox 18"/>
          <p:cNvSpPr txBox="1">
            <a:spLocks noChangeArrowheads="1"/>
          </p:cNvSpPr>
          <p:nvPr/>
        </p:nvSpPr>
        <p:spPr bwMode="auto">
          <a:xfrm>
            <a:off x="15055457" y="19312570"/>
            <a:ext cx="207121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6100">
                <a:solidFill>
                  <a:schemeClr val="tx1"/>
                </a:solidFill>
                <a:latin typeface="Arial" pitchFamily="34" charset="0"/>
                <a:ea typeface="ＭＳ Ｐゴシック" pitchFamily="34" charset="-128"/>
              </a:defRPr>
            </a:lvl1pPr>
            <a:lvl2pPr marL="742950" indent="-285750" eaLnBrk="0" hangingPunct="0">
              <a:defRPr sz="6100">
                <a:solidFill>
                  <a:schemeClr val="tx1"/>
                </a:solidFill>
                <a:latin typeface="Arial" pitchFamily="34" charset="0"/>
                <a:ea typeface="ＭＳ Ｐゴシック" pitchFamily="34" charset="-128"/>
              </a:defRPr>
            </a:lvl2pPr>
            <a:lvl3pPr marL="1143000" indent="-228600" eaLnBrk="0" hangingPunct="0">
              <a:defRPr sz="6100">
                <a:solidFill>
                  <a:schemeClr val="tx1"/>
                </a:solidFill>
                <a:latin typeface="Arial" pitchFamily="34" charset="0"/>
                <a:ea typeface="ＭＳ Ｐゴシック" pitchFamily="34" charset="-128"/>
              </a:defRPr>
            </a:lvl3pPr>
            <a:lvl4pPr marL="1600200" indent="-228600" eaLnBrk="0" hangingPunct="0">
              <a:defRPr sz="6100">
                <a:solidFill>
                  <a:schemeClr val="tx1"/>
                </a:solidFill>
                <a:latin typeface="Arial" pitchFamily="34" charset="0"/>
                <a:ea typeface="ＭＳ Ｐゴシック" pitchFamily="34" charset="-128"/>
              </a:defRPr>
            </a:lvl4pPr>
            <a:lvl5pPr marL="2057400" indent="-228600" eaLnBrk="0" hangingPunct="0">
              <a:defRPr sz="6100">
                <a:solidFill>
                  <a:schemeClr val="tx1"/>
                </a:solidFill>
                <a:latin typeface="Arial" pitchFamily="34" charset="0"/>
                <a:ea typeface="ＭＳ Ｐゴシック" pitchFamily="34" charset="-128"/>
              </a:defRPr>
            </a:lvl5pPr>
            <a:lvl6pPr marL="25146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6pPr>
            <a:lvl7pPr marL="29718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7pPr>
            <a:lvl8pPr marL="34290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8pPr>
            <a:lvl9pPr marL="38862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9pPr>
          </a:lstStyle>
          <a:p>
            <a:pPr algn="ctr" eaLnBrk="1" hangingPunct="1"/>
            <a:r>
              <a:rPr lang="en-US" sz="2800" dirty="0">
                <a:cs typeface="Arial" pitchFamily="34" charset="0"/>
              </a:rPr>
              <a:t>…for the same speed and assuming that the Drag Coefficients are roughly the same for both cases, we find that the drag force is enhanced by a factor of…</a:t>
            </a:r>
          </a:p>
        </p:txBody>
      </p:sp>
      <p:graphicFrame>
        <p:nvGraphicFramePr>
          <p:cNvPr id="13" name="Object 12"/>
          <p:cNvGraphicFramePr>
            <a:graphicFrameLocks noChangeAspect="1"/>
          </p:cNvGraphicFramePr>
          <p:nvPr>
            <p:extLst>
              <p:ext uri="{D42A27DB-BD31-4B8C-83A1-F6EECF244321}">
                <p14:modId xmlns:p14="http://schemas.microsoft.com/office/powerpoint/2010/main" val="3601007641"/>
              </p:ext>
            </p:extLst>
          </p:nvPr>
        </p:nvGraphicFramePr>
        <p:xfrm>
          <a:off x="22146376" y="20530343"/>
          <a:ext cx="5700713" cy="1081088"/>
        </p:xfrm>
        <a:graphic>
          <a:graphicData uri="http://schemas.openxmlformats.org/presentationml/2006/ole">
            <mc:AlternateContent xmlns:mc="http://schemas.openxmlformats.org/markup-compatibility/2006">
              <mc:Choice xmlns:v="urn:schemas-microsoft-com:vml" Requires="v">
                <p:oleObj spid="_x0000_s1147" name="Equation" r:id="rId10" imgW="2209800" imgH="419100" progId="Equation.3">
                  <p:embed/>
                </p:oleObj>
              </mc:Choice>
              <mc:Fallback>
                <p:oleObj name="Equation" r:id="rId10" imgW="2209800" imgH="4191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146376" y="20530343"/>
                        <a:ext cx="5700713" cy="108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 name="TextBox 10"/>
          <p:cNvSpPr txBox="1">
            <a:spLocks noChangeArrowheads="1"/>
          </p:cNvSpPr>
          <p:nvPr/>
        </p:nvSpPr>
        <p:spPr bwMode="auto">
          <a:xfrm>
            <a:off x="15055455" y="27279600"/>
            <a:ext cx="207121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6100">
                <a:solidFill>
                  <a:schemeClr val="tx1"/>
                </a:solidFill>
                <a:latin typeface="Arial" pitchFamily="34" charset="0"/>
                <a:ea typeface="ＭＳ Ｐゴシック" pitchFamily="34" charset="-128"/>
              </a:defRPr>
            </a:lvl1pPr>
            <a:lvl2pPr marL="742950" indent="-285750" eaLnBrk="0" hangingPunct="0">
              <a:defRPr sz="6100">
                <a:solidFill>
                  <a:schemeClr val="tx1"/>
                </a:solidFill>
                <a:latin typeface="Arial" pitchFamily="34" charset="0"/>
                <a:ea typeface="ＭＳ Ｐゴシック" pitchFamily="34" charset="-128"/>
              </a:defRPr>
            </a:lvl2pPr>
            <a:lvl3pPr marL="1143000" indent="-228600" eaLnBrk="0" hangingPunct="0">
              <a:defRPr sz="6100">
                <a:solidFill>
                  <a:schemeClr val="tx1"/>
                </a:solidFill>
                <a:latin typeface="Arial" pitchFamily="34" charset="0"/>
                <a:ea typeface="ＭＳ Ｐゴシック" pitchFamily="34" charset="-128"/>
              </a:defRPr>
            </a:lvl3pPr>
            <a:lvl4pPr marL="1600200" indent="-228600" eaLnBrk="0" hangingPunct="0">
              <a:defRPr sz="6100">
                <a:solidFill>
                  <a:schemeClr val="tx1"/>
                </a:solidFill>
                <a:latin typeface="Arial" pitchFamily="34" charset="0"/>
                <a:ea typeface="ＭＳ Ｐゴシック" pitchFamily="34" charset="-128"/>
              </a:defRPr>
            </a:lvl4pPr>
            <a:lvl5pPr marL="2057400" indent="-228600" eaLnBrk="0" hangingPunct="0">
              <a:defRPr sz="6100">
                <a:solidFill>
                  <a:schemeClr val="tx1"/>
                </a:solidFill>
                <a:latin typeface="Arial" pitchFamily="34" charset="0"/>
                <a:ea typeface="ＭＳ Ｐゴシック" pitchFamily="34" charset="-128"/>
              </a:defRPr>
            </a:lvl5pPr>
            <a:lvl6pPr marL="25146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6pPr>
            <a:lvl7pPr marL="29718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7pPr>
            <a:lvl8pPr marL="34290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8pPr>
            <a:lvl9pPr marL="38862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9pPr>
          </a:lstStyle>
          <a:p>
            <a:pPr algn="just" eaLnBrk="1" hangingPunct="1"/>
            <a:r>
              <a:rPr lang="en-US" sz="2800" dirty="0">
                <a:cs typeface="Arial" pitchFamily="34" charset="0"/>
              </a:rPr>
              <a:t>It is hoped that with a proper choice in motor, one yielding an altitude less then 30% over the target height, and a judicious adjustment in deployment angle, the desired altitude of 5280 feet can be obtained. </a:t>
            </a:r>
          </a:p>
        </p:txBody>
      </p:sp>
      <p:sp>
        <p:nvSpPr>
          <p:cNvPr id="16" name="TextBox 19"/>
          <p:cNvSpPr txBox="1">
            <a:spLocks noChangeArrowheads="1"/>
          </p:cNvSpPr>
          <p:nvPr/>
        </p:nvSpPr>
        <p:spPr bwMode="auto">
          <a:xfrm>
            <a:off x="15055456" y="21746314"/>
            <a:ext cx="2071211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6100">
                <a:solidFill>
                  <a:schemeClr val="tx1"/>
                </a:solidFill>
                <a:latin typeface="Arial" pitchFamily="34" charset="0"/>
                <a:ea typeface="ＭＳ Ｐゴシック" pitchFamily="34" charset="-128"/>
              </a:defRPr>
            </a:lvl1pPr>
            <a:lvl2pPr marL="742950" indent="-285750" eaLnBrk="0" hangingPunct="0">
              <a:defRPr sz="6100">
                <a:solidFill>
                  <a:schemeClr val="tx1"/>
                </a:solidFill>
                <a:latin typeface="Arial" pitchFamily="34" charset="0"/>
                <a:ea typeface="ＭＳ Ｐゴシック" pitchFamily="34" charset="-128"/>
              </a:defRPr>
            </a:lvl2pPr>
            <a:lvl3pPr marL="1143000" indent="-228600" eaLnBrk="0" hangingPunct="0">
              <a:defRPr sz="6100">
                <a:solidFill>
                  <a:schemeClr val="tx1"/>
                </a:solidFill>
                <a:latin typeface="Arial" pitchFamily="34" charset="0"/>
                <a:ea typeface="ＭＳ Ｐゴシック" pitchFamily="34" charset="-128"/>
              </a:defRPr>
            </a:lvl3pPr>
            <a:lvl4pPr marL="1600200" indent="-228600" eaLnBrk="0" hangingPunct="0">
              <a:defRPr sz="6100">
                <a:solidFill>
                  <a:schemeClr val="tx1"/>
                </a:solidFill>
                <a:latin typeface="Arial" pitchFamily="34" charset="0"/>
                <a:ea typeface="ＭＳ Ｐゴシック" pitchFamily="34" charset="-128"/>
              </a:defRPr>
            </a:lvl4pPr>
            <a:lvl5pPr marL="2057400" indent="-228600" eaLnBrk="0" hangingPunct="0">
              <a:defRPr sz="6100">
                <a:solidFill>
                  <a:schemeClr val="tx1"/>
                </a:solidFill>
                <a:latin typeface="Arial" pitchFamily="34" charset="0"/>
                <a:ea typeface="ＭＳ Ｐゴシック" pitchFamily="34" charset="-128"/>
              </a:defRPr>
            </a:lvl5pPr>
            <a:lvl6pPr marL="25146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6pPr>
            <a:lvl7pPr marL="29718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7pPr>
            <a:lvl8pPr marL="34290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8pPr>
            <a:lvl9pPr marL="38862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9pPr>
          </a:lstStyle>
          <a:p>
            <a:pPr algn="just" eaLnBrk="1" hangingPunct="1"/>
            <a:r>
              <a:rPr lang="en-US" sz="2800" dirty="0">
                <a:cs typeface="Arial" pitchFamily="34" charset="0"/>
              </a:rPr>
              <a:t>…where </a:t>
            </a:r>
            <a:r>
              <a:rPr lang="en-US" sz="2800" i="1" dirty="0">
                <a:cs typeface="Arial" pitchFamily="34" charset="0"/>
              </a:rPr>
              <a:t>b =  4 </a:t>
            </a:r>
            <a:r>
              <a:rPr lang="en-US" sz="2800" dirty="0">
                <a:cs typeface="Arial" pitchFamily="34" charset="0"/>
              </a:rPr>
              <a:t>for our design. A plot of this factor versus deployment angle results in concave down curve that is fairly linear for the </a:t>
            </a:r>
            <a:r>
              <a:rPr lang="en-US" sz="2800" dirty="0" smtClean="0">
                <a:cs typeface="Arial" pitchFamily="34" charset="0"/>
              </a:rPr>
              <a:t>first 30degrees </a:t>
            </a:r>
            <a:r>
              <a:rPr lang="en-US" sz="2800" dirty="0">
                <a:cs typeface="Arial" pitchFamily="34" charset="0"/>
              </a:rPr>
              <a:t>. One observation that should be mentioned is that when the drag shoes are deployed, the CP of the rocket is lowered (~3% at full deployment, using center of area estimates), and enhances the stability of the rocket</a:t>
            </a:r>
            <a:r>
              <a:rPr lang="en-US" sz="2800" dirty="0" smtClean="0">
                <a:cs typeface="Arial" pitchFamily="34" charset="0"/>
              </a:rPr>
              <a:t>.</a:t>
            </a:r>
            <a:r>
              <a:rPr lang="en-US" altLang="ja-JP" sz="2800" dirty="0" smtClean="0">
                <a:cs typeface="Arial" pitchFamily="34" charset="0"/>
              </a:rPr>
              <a:t> </a:t>
            </a:r>
            <a:endParaRPr lang="en-US" altLang="ja-JP" sz="2800" dirty="0">
              <a:cs typeface="Arial" pitchFamily="34" charset="0"/>
            </a:endParaRPr>
          </a:p>
          <a:p>
            <a:pPr eaLnBrk="1" hangingPunct="1"/>
            <a:endParaRPr lang="en-US" sz="2800" dirty="0">
              <a:cs typeface="Arial" pitchFamily="34" charset="0"/>
            </a:endParaRPr>
          </a:p>
        </p:txBody>
      </p:sp>
      <p:pic>
        <p:nvPicPr>
          <p:cNvPr id="18" name="Picture 22"/>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55765" y="26892250"/>
            <a:ext cx="4106863"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70370" y="25378799"/>
            <a:ext cx="4316412"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040906" y="584200"/>
            <a:ext cx="25400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25048600"/>
            <a:ext cx="5599113"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3"/>
          <p:cNvSpPr txBox="1">
            <a:spLocks noChangeArrowheads="1"/>
          </p:cNvSpPr>
          <p:nvPr/>
        </p:nvSpPr>
        <p:spPr bwMode="auto">
          <a:xfrm>
            <a:off x="828675" y="824497"/>
            <a:ext cx="72122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900">
                <a:solidFill>
                  <a:schemeClr val="tx1"/>
                </a:solidFill>
                <a:latin typeface="Arial" pitchFamily="34" charset="0"/>
                <a:ea typeface="ＭＳ Ｐゴシック" pitchFamily="34" charset="-128"/>
              </a:defRPr>
            </a:lvl1pPr>
            <a:lvl2pPr marL="742950" indent="-285750" eaLnBrk="0" hangingPunct="0">
              <a:defRPr sz="4900">
                <a:solidFill>
                  <a:schemeClr val="tx1"/>
                </a:solidFill>
                <a:latin typeface="Arial" pitchFamily="34" charset="0"/>
                <a:ea typeface="ＭＳ Ｐゴシック" pitchFamily="34" charset="-128"/>
              </a:defRPr>
            </a:lvl2pPr>
            <a:lvl3pPr marL="1143000" indent="-228600" eaLnBrk="0" hangingPunct="0">
              <a:defRPr sz="4900">
                <a:solidFill>
                  <a:schemeClr val="tx1"/>
                </a:solidFill>
                <a:latin typeface="Arial" pitchFamily="34" charset="0"/>
                <a:ea typeface="ＭＳ Ｐゴシック" pitchFamily="34" charset="-128"/>
              </a:defRPr>
            </a:lvl3pPr>
            <a:lvl4pPr marL="1600200" indent="-228600" eaLnBrk="0" hangingPunct="0">
              <a:defRPr sz="4900">
                <a:solidFill>
                  <a:schemeClr val="tx1"/>
                </a:solidFill>
                <a:latin typeface="Arial" pitchFamily="34" charset="0"/>
                <a:ea typeface="ＭＳ Ｐゴシック" pitchFamily="34" charset="-128"/>
              </a:defRPr>
            </a:lvl4pPr>
            <a:lvl5pPr marL="2057400" indent="-228600" eaLnBrk="0" hangingPunct="0">
              <a:defRPr sz="4900">
                <a:solidFill>
                  <a:schemeClr val="tx1"/>
                </a:solidFill>
                <a:latin typeface="Arial" pitchFamily="34" charset="0"/>
                <a:ea typeface="ＭＳ Ｐゴシック" pitchFamily="34" charset="-128"/>
              </a:defRPr>
            </a:lvl5pPr>
            <a:lvl6pPr marL="25146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6pPr>
            <a:lvl7pPr marL="29718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7pPr>
            <a:lvl8pPr marL="34290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8pPr>
            <a:lvl9pPr marL="38862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9pPr>
          </a:lstStyle>
          <a:p>
            <a:pPr eaLnBrk="1" hangingPunct="1"/>
            <a:r>
              <a:rPr lang="en-US" sz="3600" b="1" dirty="0">
                <a:cs typeface="Arial" pitchFamily="34" charset="0"/>
              </a:rPr>
              <a:t>Hawaii Space Grant Consortium</a:t>
            </a:r>
          </a:p>
        </p:txBody>
      </p:sp>
      <p:sp>
        <p:nvSpPr>
          <p:cNvPr id="23" name="TextBox 8"/>
          <p:cNvSpPr txBox="1">
            <a:spLocks noChangeArrowheads="1"/>
          </p:cNvSpPr>
          <p:nvPr/>
        </p:nvSpPr>
        <p:spPr bwMode="auto">
          <a:xfrm>
            <a:off x="3724275" y="2020888"/>
            <a:ext cx="3381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900">
                <a:solidFill>
                  <a:schemeClr val="tx1"/>
                </a:solidFill>
                <a:latin typeface="Arial" pitchFamily="34" charset="0"/>
                <a:ea typeface="ＭＳ Ｐゴシック" pitchFamily="34" charset="-128"/>
              </a:defRPr>
            </a:lvl1pPr>
            <a:lvl2pPr marL="742950" indent="-285750" eaLnBrk="0" hangingPunct="0">
              <a:defRPr sz="4900">
                <a:solidFill>
                  <a:schemeClr val="tx1"/>
                </a:solidFill>
                <a:latin typeface="Arial" pitchFamily="34" charset="0"/>
                <a:ea typeface="ＭＳ Ｐゴシック" pitchFamily="34" charset="-128"/>
              </a:defRPr>
            </a:lvl2pPr>
            <a:lvl3pPr marL="1143000" indent="-228600" eaLnBrk="0" hangingPunct="0">
              <a:defRPr sz="4900">
                <a:solidFill>
                  <a:schemeClr val="tx1"/>
                </a:solidFill>
                <a:latin typeface="Arial" pitchFamily="34" charset="0"/>
                <a:ea typeface="ＭＳ Ｐゴシック" pitchFamily="34" charset="-128"/>
              </a:defRPr>
            </a:lvl3pPr>
            <a:lvl4pPr marL="1600200" indent="-228600" eaLnBrk="0" hangingPunct="0">
              <a:defRPr sz="4900">
                <a:solidFill>
                  <a:schemeClr val="tx1"/>
                </a:solidFill>
                <a:latin typeface="Arial" pitchFamily="34" charset="0"/>
                <a:ea typeface="ＭＳ Ｐゴシック" pitchFamily="34" charset="-128"/>
              </a:defRPr>
            </a:lvl4pPr>
            <a:lvl5pPr marL="2057400" indent="-228600" eaLnBrk="0" hangingPunct="0">
              <a:defRPr sz="4900">
                <a:solidFill>
                  <a:schemeClr val="tx1"/>
                </a:solidFill>
                <a:latin typeface="Arial" pitchFamily="34" charset="0"/>
                <a:ea typeface="ＭＳ Ｐゴシック" pitchFamily="34" charset="-128"/>
              </a:defRPr>
            </a:lvl5pPr>
            <a:lvl6pPr marL="25146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6pPr>
            <a:lvl7pPr marL="29718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7pPr>
            <a:lvl8pPr marL="34290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8pPr>
            <a:lvl9pPr marL="38862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9pPr>
          </a:lstStyle>
          <a:p>
            <a:pPr eaLnBrk="1" hangingPunct="1"/>
            <a:r>
              <a:rPr lang="en-US" sz="3600" dirty="0">
                <a:latin typeface="Calibri" pitchFamily="34" charset="0"/>
              </a:rPr>
              <a:t>How we got here</a:t>
            </a:r>
          </a:p>
        </p:txBody>
      </p:sp>
      <p:sp>
        <p:nvSpPr>
          <p:cNvPr id="24" name="TextBox 1"/>
          <p:cNvSpPr txBox="1">
            <a:spLocks noChangeArrowheads="1"/>
          </p:cNvSpPr>
          <p:nvPr/>
        </p:nvSpPr>
        <p:spPr bwMode="auto">
          <a:xfrm>
            <a:off x="457200" y="2971800"/>
            <a:ext cx="9880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900">
                <a:solidFill>
                  <a:schemeClr val="tx1"/>
                </a:solidFill>
                <a:latin typeface="Arial" pitchFamily="34" charset="0"/>
                <a:ea typeface="ＭＳ Ｐゴシック" pitchFamily="34" charset="-128"/>
              </a:defRPr>
            </a:lvl1pPr>
            <a:lvl2pPr marL="742950" indent="-285750" eaLnBrk="0" hangingPunct="0">
              <a:defRPr sz="4900">
                <a:solidFill>
                  <a:schemeClr val="tx1"/>
                </a:solidFill>
                <a:latin typeface="Arial" pitchFamily="34" charset="0"/>
                <a:ea typeface="ＭＳ Ｐゴシック" pitchFamily="34" charset="-128"/>
              </a:defRPr>
            </a:lvl2pPr>
            <a:lvl3pPr marL="1143000" indent="-228600" eaLnBrk="0" hangingPunct="0">
              <a:defRPr sz="4900">
                <a:solidFill>
                  <a:schemeClr val="tx1"/>
                </a:solidFill>
                <a:latin typeface="Arial" pitchFamily="34" charset="0"/>
                <a:ea typeface="ＭＳ Ｐゴシック" pitchFamily="34" charset="-128"/>
              </a:defRPr>
            </a:lvl3pPr>
            <a:lvl4pPr marL="1600200" indent="-228600" eaLnBrk="0" hangingPunct="0">
              <a:defRPr sz="4900">
                <a:solidFill>
                  <a:schemeClr val="tx1"/>
                </a:solidFill>
                <a:latin typeface="Arial" pitchFamily="34" charset="0"/>
                <a:ea typeface="ＭＳ Ｐゴシック" pitchFamily="34" charset="-128"/>
              </a:defRPr>
            </a:lvl4pPr>
            <a:lvl5pPr marL="2057400" indent="-228600" eaLnBrk="0" hangingPunct="0">
              <a:defRPr sz="4900">
                <a:solidFill>
                  <a:schemeClr val="tx1"/>
                </a:solidFill>
                <a:latin typeface="Arial" pitchFamily="34" charset="0"/>
                <a:ea typeface="ＭＳ Ｐゴシック" pitchFamily="34" charset="-128"/>
              </a:defRPr>
            </a:lvl5pPr>
            <a:lvl6pPr marL="25146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6pPr>
            <a:lvl7pPr marL="29718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7pPr>
            <a:lvl8pPr marL="34290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8pPr>
            <a:lvl9pPr marL="38862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9pPr>
          </a:lstStyle>
          <a:p>
            <a:pPr algn="just" eaLnBrk="1" hangingPunct="1"/>
            <a:r>
              <a:rPr lang="en-US" sz="2800" dirty="0">
                <a:cs typeface="Arial" pitchFamily="34" charset="0"/>
              </a:rPr>
              <a:t>Chartered under the National Space Grant College and Fellowship Program, the </a:t>
            </a:r>
            <a:r>
              <a:rPr lang="en-US" sz="2800" dirty="0" err="1">
                <a:cs typeface="Arial" pitchFamily="34" charset="0"/>
              </a:rPr>
              <a:t>Hawai</a:t>
            </a:r>
            <a:r>
              <a:rPr lang="ja-JP" altLang="en-US" sz="2800" dirty="0">
                <a:cs typeface="Arial" pitchFamily="34" charset="0"/>
              </a:rPr>
              <a:t>‘</a:t>
            </a:r>
            <a:r>
              <a:rPr lang="en-US" altLang="ja-JP" sz="2800" dirty="0" err="1">
                <a:cs typeface="Arial" pitchFamily="34" charset="0"/>
              </a:rPr>
              <a:t>i</a:t>
            </a:r>
            <a:r>
              <a:rPr lang="en-US" altLang="ja-JP" sz="2800" dirty="0">
                <a:cs typeface="Arial" pitchFamily="34" charset="0"/>
              </a:rPr>
              <a:t> Space Grant Consortium develops and runs interdisciplinary education, research, and public service programs related to space science, earth science, remote sensing, human exploration and development of space, small satellites, and aerospace technology. We accomplish this through a variety of projects: Undergraduate research fellowships and traineeships, innovative college courses, workshops for educators, educational web sites, public exhibitions, lectures, tours, primary school programs, space-themed summer camps for families, and more.</a:t>
            </a:r>
            <a:endParaRPr lang="en-US" sz="2800" dirty="0">
              <a:cs typeface="Arial" pitchFamily="34" charset="0"/>
            </a:endParaRPr>
          </a:p>
        </p:txBody>
      </p:sp>
      <p:pic>
        <p:nvPicPr>
          <p:cNvPr id="1034" name="Picture 10" descr="C:\Users\Kristi\AppData\Local\Temp\photo.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389675" y="2057400"/>
            <a:ext cx="1771650" cy="23622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1"/>
          <p:cNvSpPr txBox="1">
            <a:spLocks noChangeArrowheads="1"/>
          </p:cNvSpPr>
          <p:nvPr/>
        </p:nvSpPr>
        <p:spPr bwMode="auto">
          <a:xfrm>
            <a:off x="40767000" y="609600"/>
            <a:ext cx="9017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900">
                <a:solidFill>
                  <a:schemeClr val="tx1"/>
                </a:solidFill>
                <a:latin typeface="Arial" pitchFamily="34" charset="0"/>
                <a:ea typeface="ＭＳ Ｐゴシック" pitchFamily="34" charset="-128"/>
              </a:defRPr>
            </a:lvl1pPr>
            <a:lvl2pPr marL="742950" indent="-285750" eaLnBrk="0" hangingPunct="0">
              <a:defRPr sz="4900">
                <a:solidFill>
                  <a:schemeClr val="tx1"/>
                </a:solidFill>
                <a:latin typeface="Arial" pitchFamily="34" charset="0"/>
                <a:ea typeface="ＭＳ Ｐゴシック" pitchFamily="34" charset="-128"/>
              </a:defRPr>
            </a:lvl2pPr>
            <a:lvl3pPr marL="1143000" indent="-228600" eaLnBrk="0" hangingPunct="0">
              <a:defRPr sz="4900">
                <a:solidFill>
                  <a:schemeClr val="tx1"/>
                </a:solidFill>
                <a:latin typeface="Arial" pitchFamily="34" charset="0"/>
                <a:ea typeface="ＭＳ Ｐゴシック" pitchFamily="34" charset="-128"/>
              </a:defRPr>
            </a:lvl3pPr>
            <a:lvl4pPr marL="1600200" indent="-228600" eaLnBrk="0" hangingPunct="0">
              <a:defRPr sz="4900">
                <a:solidFill>
                  <a:schemeClr val="tx1"/>
                </a:solidFill>
                <a:latin typeface="Arial" pitchFamily="34" charset="0"/>
                <a:ea typeface="ＭＳ Ｐゴシック" pitchFamily="34" charset="-128"/>
              </a:defRPr>
            </a:lvl4pPr>
            <a:lvl5pPr marL="2057400" indent="-228600" eaLnBrk="0" hangingPunct="0">
              <a:defRPr sz="4900">
                <a:solidFill>
                  <a:schemeClr val="tx1"/>
                </a:solidFill>
                <a:latin typeface="Arial" pitchFamily="34" charset="0"/>
                <a:ea typeface="ＭＳ Ｐゴシック" pitchFamily="34" charset="-128"/>
              </a:defRPr>
            </a:lvl5pPr>
            <a:lvl6pPr marL="25146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6pPr>
            <a:lvl7pPr marL="29718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7pPr>
            <a:lvl8pPr marL="34290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8pPr>
            <a:lvl9pPr marL="38862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9pPr>
          </a:lstStyle>
          <a:p>
            <a:pPr algn="ctr" eaLnBrk="1" hangingPunct="1"/>
            <a:r>
              <a:rPr lang="en-US" sz="3600" dirty="0" smtClean="0"/>
              <a:t>Wilfred</a:t>
            </a:r>
          </a:p>
          <a:p>
            <a:pPr algn="ctr" eaLnBrk="1" hangingPunct="1"/>
            <a:r>
              <a:rPr lang="en-US" sz="3600" dirty="0" smtClean="0"/>
              <a:t>SMD &amp; Magnetometer </a:t>
            </a:r>
            <a:endParaRPr lang="en-US" sz="3600" dirty="0"/>
          </a:p>
        </p:txBody>
      </p:sp>
      <p:sp>
        <p:nvSpPr>
          <p:cNvPr id="27" name="TextBox 2"/>
          <p:cNvSpPr txBox="1">
            <a:spLocks noChangeArrowheads="1"/>
          </p:cNvSpPr>
          <p:nvPr/>
        </p:nvSpPr>
        <p:spPr bwMode="auto">
          <a:xfrm>
            <a:off x="40420131" y="4648200"/>
            <a:ext cx="971073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900">
                <a:solidFill>
                  <a:schemeClr val="tx1"/>
                </a:solidFill>
                <a:latin typeface="Arial" pitchFamily="34" charset="0"/>
                <a:ea typeface="ＭＳ Ｐゴシック" pitchFamily="34" charset="-128"/>
              </a:defRPr>
            </a:lvl1pPr>
            <a:lvl2pPr marL="742950" indent="-285750" eaLnBrk="0" hangingPunct="0">
              <a:defRPr sz="4900">
                <a:solidFill>
                  <a:schemeClr val="tx1"/>
                </a:solidFill>
                <a:latin typeface="Arial" pitchFamily="34" charset="0"/>
                <a:ea typeface="ＭＳ Ｐゴシック" pitchFamily="34" charset="-128"/>
              </a:defRPr>
            </a:lvl2pPr>
            <a:lvl3pPr marL="1143000" indent="-228600" eaLnBrk="0" hangingPunct="0">
              <a:defRPr sz="4900">
                <a:solidFill>
                  <a:schemeClr val="tx1"/>
                </a:solidFill>
                <a:latin typeface="Arial" pitchFamily="34" charset="0"/>
                <a:ea typeface="ＭＳ Ｐゴシック" pitchFamily="34" charset="-128"/>
              </a:defRPr>
            </a:lvl3pPr>
            <a:lvl4pPr marL="1600200" indent="-228600" eaLnBrk="0" hangingPunct="0">
              <a:defRPr sz="4900">
                <a:solidFill>
                  <a:schemeClr val="tx1"/>
                </a:solidFill>
                <a:latin typeface="Arial" pitchFamily="34" charset="0"/>
                <a:ea typeface="ＭＳ Ｐゴシック" pitchFamily="34" charset="-128"/>
              </a:defRPr>
            </a:lvl4pPr>
            <a:lvl5pPr marL="2057400" indent="-228600" eaLnBrk="0" hangingPunct="0">
              <a:defRPr sz="4900">
                <a:solidFill>
                  <a:schemeClr val="tx1"/>
                </a:solidFill>
                <a:latin typeface="Arial" pitchFamily="34" charset="0"/>
                <a:ea typeface="ＭＳ Ｐゴシック" pitchFamily="34" charset="-128"/>
              </a:defRPr>
            </a:lvl5pPr>
            <a:lvl6pPr marL="25146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6pPr>
            <a:lvl7pPr marL="29718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7pPr>
            <a:lvl8pPr marL="34290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8pPr>
            <a:lvl9pPr marL="38862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9pPr>
          </a:lstStyle>
          <a:p>
            <a:pPr algn="just" eaLnBrk="1" hangingPunct="1"/>
            <a:r>
              <a:rPr lang="en-US" sz="2800" dirty="0"/>
              <a:t>The Science Mission Directorate is a </a:t>
            </a:r>
            <a:r>
              <a:rPr lang="en-US" sz="2800" dirty="0" smtClean="0"/>
              <a:t>payload </a:t>
            </a:r>
            <a:r>
              <a:rPr lang="en-US" sz="2800" dirty="0"/>
              <a:t>that must satisfy several criteria specified by NASA.  The payload must gather data about several atmospheric variables, descent photos, ground photos, and transmit the data to a ground station  ten minutes after landing.</a:t>
            </a:r>
          </a:p>
          <a:p>
            <a:pPr eaLnBrk="1" hangingPunct="1"/>
            <a:endParaRPr lang="en-US" sz="2800" dirty="0"/>
          </a:p>
          <a:p>
            <a:pPr eaLnBrk="1" hangingPunct="1"/>
            <a:r>
              <a:rPr lang="en-US" sz="2800" dirty="0" smtClean="0"/>
              <a:t>The magnetometers’ purpose is to passively determine the orientation throughout the flight.  As the rocket goes through its flight the payload will travel through the Earth’s magnetic field.  In doing so, an induced voltage will be produced, due to the interaction of three perpendicular coils with the Earth’s magnetic field.</a:t>
            </a:r>
            <a:endParaRPr lang="en-US" sz="2800" dirty="0"/>
          </a:p>
        </p:txBody>
      </p:sp>
      <p:sp>
        <p:nvSpPr>
          <p:cNvPr id="29" name="TextBox 16"/>
          <p:cNvSpPr txBox="1">
            <a:spLocks noChangeArrowheads="1"/>
          </p:cNvSpPr>
          <p:nvPr/>
        </p:nvSpPr>
        <p:spPr bwMode="auto">
          <a:xfrm>
            <a:off x="23195202" y="3132808"/>
            <a:ext cx="44326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100">
                <a:solidFill>
                  <a:schemeClr val="tx1"/>
                </a:solidFill>
                <a:latin typeface="Arial" pitchFamily="34" charset="0"/>
                <a:ea typeface="ＭＳ Ｐゴシック" pitchFamily="34" charset="-128"/>
              </a:defRPr>
            </a:lvl1pPr>
            <a:lvl2pPr marL="742950" indent="-285750" eaLnBrk="0" hangingPunct="0">
              <a:defRPr sz="6100">
                <a:solidFill>
                  <a:schemeClr val="tx1"/>
                </a:solidFill>
                <a:latin typeface="Arial" pitchFamily="34" charset="0"/>
                <a:ea typeface="ＭＳ Ｐゴシック" pitchFamily="34" charset="-128"/>
              </a:defRPr>
            </a:lvl2pPr>
            <a:lvl3pPr marL="1143000" indent="-228600" eaLnBrk="0" hangingPunct="0">
              <a:defRPr sz="6100">
                <a:solidFill>
                  <a:schemeClr val="tx1"/>
                </a:solidFill>
                <a:latin typeface="Arial" pitchFamily="34" charset="0"/>
                <a:ea typeface="ＭＳ Ｐゴシック" pitchFamily="34" charset="-128"/>
              </a:defRPr>
            </a:lvl3pPr>
            <a:lvl4pPr marL="1600200" indent="-228600" eaLnBrk="0" hangingPunct="0">
              <a:defRPr sz="6100">
                <a:solidFill>
                  <a:schemeClr val="tx1"/>
                </a:solidFill>
                <a:latin typeface="Arial" pitchFamily="34" charset="0"/>
                <a:ea typeface="ＭＳ Ｐゴシック" pitchFamily="34" charset="-128"/>
              </a:defRPr>
            </a:lvl4pPr>
            <a:lvl5pPr marL="2057400" indent="-228600" eaLnBrk="0" hangingPunct="0">
              <a:defRPr sz="6100">
                <a:solidFill>
                  <a:schemeClr val="tx1"/>
                </a:solidFill>
                <a:latin typeface="Arial" pitchFamily="34" charset="0"/>
                <a:ea typeface="ＭＳ Ｐゴシック" pitchFamily="34" charset="-128"/>
              </a:defRPr>
            </a:lvl5pPr>
            <a:lvl6pPr marL="25146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6pPr>
            <a:lvl7pPr marL="29718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7pPr>
            <a:lvl8pPr marL="34290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8pPr>
            <a:lvl9pPr marL="38862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9pPr>
          </a:lstStyle>
          <a:p>
            <a:pPr algn="ctr" eaLnBrk="1" hangingPunct="1"/>
            <a:r>
              <a:rPr lang="en-US" sz="4400" dirty="0">
                <a:latin typeface="Times New Roman" pitchFamily="18" charset="0"/>
                <a:cs typeface="Times New Roman" pitchFamily="18" charset="0"/>
              </a:rPr>
              <a:t>University Student</a:t>
            </a:r>
          </a:p>
          <a:p>
            <a:pPr algn="ctr" eaLnBrk="1" hangingPunct="1"/>
            <a:r>
              <a:rPr lang="en-US" sz="4400" dirty="0">
                <a:latin typeface="Times New Roman" pitchFamily="18" charset="0"/>
                <a:cs typeface="Times New Roman" pitchFamily="18" charset="0"/>
              </a:rPr>
              <a:t>Launch Initiative</a:t>
            </a:r>
          </a:p>
          <a:p>
            <a:pPr algn="ctr" eaLnBrk="1" hangingPunct="1"/>
            <a:r>
              <a:rPr lang="en-US" sz="4400" dirty="0" smtClean="0">
                <a:latin typeface="Times New Roman" pitchFamily="18" charset="0"/>
                <a:cs typeface="Times New Roman" pitchFamily="18" charset="0"/>
              </a:rPr>
              <a:t>2012-2013</a:t>
            </a:r>
            <a:endParaRPr lang="en-US" sz="4400" dirty="0">
              <a:latin typeface="Times New Roman" pitchFamily="18" charset="0"/>
              <a:cs typeface="Times New Roman" pitchFamily="18" charset="0"/>
            </a:endParaRPr>
          </a:p>
        </p:txBody>
      </p:sp>
      <p:sp>
        <p:nvSpPr>
          <p:cNvPr id="31" name="TextBox 6"/>
          <p:cNvSpPr txBox="1">
            <a:spLocks noChangeArrowheads="1"/>
          </p:cNvSpPr>
          <p:nvPr/>
        </p:nvSpPr>
        <p:spPr bwMode="auto">
          <a:xfrm>
            <a:off x="40420131" y="10896600"/>
            <a:ext cx="971073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900">
                <a:solidFill>
                  <a:schemeClr val="tx1"/>
                </a:solidFill>
                <a:latin typeface="Arial" pitchFamily="34" charset="0"/>
                <a:ea typeface="ＭＳ Ｐゴシック" pitchFamily="34" charset="-128"/>
              </a:defRPr>
            </a:lvl1pPr>
            <a:lvl2pPr marL="742950" indent="-285750" eaLnBrk="0" hangingPunct="0">
              <a:defRPr sz="4900">
                <a:solidFill>
                  <a:schemeClr val="tx1"/>
                </a:solidFill>
                <a:latin typeface="Arial" pitchFamily="34" charset="0"/>
                <a:ea typeface="ＭＳ Ｐゴシック" pitchFamily="34" charset="-128"/>
              </a:defRPr>
            </a:lvl2pPr>
            <a:lvl3pPr marL="1143000" indent="-228600" eaLnBrk="0" hangingPunct="0">
              <a:defRPr sz="4900">
                <a:solidFill>
                  <a:schemeClr val="tx1"/>
                </a:solidFill>
                <a:latin typeface="Arial" pitchFamily="34" charset="0"/>
                <a:ea typeface="ＭＳ Ｐゴシック" pitchFamily="34" charset="-128"/>
              </a:defRPr>
            </a:lvl3pPr>
            <a:lvl4pPr marL="1600200" indent="-228600" eaLnBrk="0" hangingPunct="0">
              <a:defRPr sz="4900">
                <a:solidFill>
                  <a:schemeClr val="tx1"/>
                </a:solidFill>
                <a:latin typeface="Arial" pitchFamily="34" charset="0"/>
                <a:ea typeface="ＭＳ Ｐゴシック" pitchFamily="34" charset="-128"/>
              </a:defRPr>
            </a:lvl4pPr>
            <a:lvl5pPr marL="2057400" indent="-228600" eaLnBrk="0" hangingPunct="0">
              <a:defRPr sz="4900">
                <a:solidFill>
                  <a:schemeClr val="tx1"/>
                </a:solidFill>
                <a:latin typeface="Arial" pitchFamily="34" charset="0"/>
                <a:ea typeface="ＭＳ Ｐゴシック" pitchFamily="34" charset="-128"/>
              </a:defRPr>
            </a:lvl5pPr>
            <a:lvl6pPr marL="25146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6pPr>
            <a:lvl7pPr marL="29718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7pPr>
            <a:lvl8pPr marL="34290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8pPr>
            <a:lvl9pPr marL="38862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9pPr>
          </a:lstStyle>
          <a:p>
            <a:pPr algn="just" eaLnBrk="1" hangingPunct="1"/>
            <a:r>
              <a:rPr lang="en-US" sz="2800" dirty="0">
                <a:cs typeface="Arial" pitchFamily="34" charset="0"/>
              </a:rPr>
              <a:t>Is it possible to determine the rocket orientation, at any given instant in its flight path, by studying the induced voltage produced by the interaction of the Earth</a:t>
            </a:r>
            <a:r>
              <a:rPr lang="ja-JP" altLang="en-US" sz="2800" dirty="0">
                <a:cs typeface="Arial" pitchFamily="34" charset="0"/>
              </a:rPr>
              <a:t>’</a:t>
            </a:r>
            <a:r>
              <a:rPr lang="en-US" altLang="ja-JP" sz="2800" dirty="0">
                <a:cs typeface="Arial" pitchFamily="34" charset="0"/>
              </a:rPr>
              <a:t>s magnetic field and three mutually perpendicular coils? The Faraday law of Electromagnetic Induction predicts that this should be so, and our experiment is to test this.  If this is successful, there are several applications possible.  By integrating this unit into a proper feedback network, a rocket stability system could be implemented.</a:t>
            </a:r>
          </a:p>
          <a:p>
            <a:pPr algn="just" eaLnBrk="1" hangingPunct="1"/>
            <a:endParaRPr lang="en-US" sz="2800" dirty="0">
              <a:cs typeface="Arial" pitchFamily="34" charset="0"/>
            </a:endParaRPr>
          </a:p>
        </p:txBody>
      </p:sp>
      <p:sp>
        <p:nvSpPr>
          <p:cNvPr id="32" name="TextBox 1"/>
          <p:cNvSpPr txBox="1">
            <a:spLocks noChangeArrowheads="1"/>
          </p:cNvSpPr>
          <p:nvPr/>
        </p:nvSpPr>
        <p:spPr bwMode="auto">
          <a:xfrm>
            <a:off x="40767000" y="10058400"/>
            <a:ext cx="901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900">
                <a:solidFill>
                  <a:schemeClr val="tx1"/>
                </a:solidFill>
                <a:latin typeface="Arial" pitchFamily="34" charset="0"/>
                <a:ea typeface="ＭＳ Ｐゴシック" pitchFamily="34" charset="-128"/>
              </a:defRPr>
            </a:lvl1pPr>
            <a:lvl2pPr marL="742950" indent="-285750" eaLnBrk="0" hangingPunct="0">
              <a:defRPr sz="4900">
                <a:solidFill>
                  <a:schemeClr val="tx1"/>
                </a:solidFill>
                <a:latin typeface="Arial" pitchFamily="34" charset="0"/>
                <a:ea typeface="ＭＳ Ｐゴシック" pitchFamily="34" charset="-128"/>
              </a:defRPr>
            </a:lvl2pPr>
            <a:lvl3pPr marL="1143000" indent="-228600" eaLnBrk="0" hangingPunct="0">
              <a:defRPr sz="4900">
                <a:solidFill>
                  <a:schemeClr val="tx1"/>
                </a:solidFill>
                <a:latin typeface="Arial" pitchFamily="34" charset="0"/>
                <a:ea typeface="ＭＳ Ｐゴシック" pitchFamily="34" charset="-128"/>
              </a:defRPr>
            </a:lvl3pPr>
            <a:lvl4pPr marL="1600200" indent="-228600" eaLnBrk="0" hangingPunct="0">
              <a:defRPr sz="4900">
                <a:solidFill>
                  <a:schemeClr val="tx1"/>
                </a:solidFill>
                <a:latin typeface="Arial" pitchFamily="34" charset="0"/>
                <a:ea typeface="ＭＳ Ｐゴシック" pitchFamily="34" charset="-128"/>
              </a:defRPr>
            </a:lvl4pPr>
            <a:lvl5pPr marL="2057400" indent="-228600" eaLnBrk="0" hangingPunct="0">
              <a:defRPr sz="4900">
                <a:solidFill>
                  <a:schemeClr val="tx1"/>
                </a:solidFill>
                <a:latin typeface="Arial" pitchFamily="34" charset="0"/>
                <a:ea typeface="ＭＳ Ｐゴシック" pitchFamily="34" charset="-128"/>
              </a:defRPr>
            </a:lvl5pPr>
            <a:lvl6pPr marL="25146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6pPr>
            <a:lvl7pPr marL="29718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7pPr>
            <a:lvl8pPr marL="34290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8pPr>
            <a:lvl9pPr marL="38862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9pPr>
          </a:lstStyle>
          <a:p>
            <a:pPr algn="ctr" eaLnBrk="1" hangingPunct="1"/>
            <a:r>
              <a:rPr lang="en-US" sz="3600" dirty="0" smtClean="0"/>
              <a:t>Magnetometer Theory </a:t>
            </a:r>
            <a:endParaRPr lang="en-US" sz="3600" dirty="0"/>
          </a:p>
        </p:txBody>
      </p:sp>
      <p:pic>
        <p:nvPicPr>
          <p:cNvPr id="34" name="Picture 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4229040" y="6983959"/>
            <a:ext cx="50546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7"/>
          <p:cNvSpPr txBox="1">
            <a:spLocks noChangeArrowheads="1"/>
          </p:cNvSpPr>
          <p:nvPr/>
        </p:nvSpPr>
        <p:spPr bwMode="auto">
          <a:xfrm>
            <a:off x="40373299" y="14935200"/>
            <a:ext cx="9804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900">
                <a:solidFill>
                  <a:schemeClr val="tx1"/>
                </a:solidFill>
                <a:latin typeface="Arial" pitchFamily="34" charset="0"/>
                <a:ea typeface="ＭＳ Ｐゴシック" pitchFamily="34" charset="-128"/>
              </a:defRPr>
            </a:lvl1pPr>
            <a:lvl2pPr marL="742950" indent="-285750" eaLnBrk="0" hangingPunct="0">
              <a:defRPr sz="4900">
                <a:solidFill>
                  <a:schemeClr val="tx1"/>
                </a:solidFill>
                <a:latin typeface="Arial" pitchFamily="34" charset="0"/>
                <a:ea typeface="ＭＳ Ｐゴシック" pitchFamily="34" charset="-128"/>
              </a:defRPr>
            </a:lvl2pPr>
            <a:lvl3pPr marL="1143000" indent="-228600" eaLnBrk="0" hangingPunct="0">
              <a:defRPr sz="4900">
                <a:solidFill>
                  <a:schemeClr val="tx1"/>
                </a:solidFill>
                <a:latin typeface="Arial" pitchFamily="34" charset="0"/>
                <a:ea typeface="ＭＳ Ｐゴシック" pitchFamily="34" charset="-128"/>
              </a:defRPr>
            </a:lvl3pPr>
            <a:lvl4pPr marL="1600200" indent="-228600" eaLnBrk="0" hangingPunct="0">
              <a:defRPr sz="4900">
                <a:solidFill>
                  <a:schemeClr val="tx1"/>
                </a:solidFill>
                <a:latin typeface="Arial" pitchFamily="34" charset="0"/>
                <a:ea typeface="ＭＳ Ｐゴシック" pitchFamily="34" charset="-128"/>
              </a:defRPr>
            </a:lvl4pPr>
            <a:lvl5pPr marL="2057400" indent="-228600" eaLnBrk="0" hangingPunct="0">
              <a:defRPr sz="4900">
                <a:solidFill>
                  <a:schemeClr val="tx1"/>
                </a:solidFill>
                <a:latin typeface="Arial" pitchFamily="34" charset="0"/>
                <a:ea typeface="ＭＳ Ｐゴシック" pitchFamily="34" charset="-128"/>
              </a:defRPr>
            </a:lvl5pPr>
            <a:lvl6pPr marL="25146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6pPr>
            <a:lvl7pPr marL="29718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7pPr>
            <a:lvl8pPr marL="34290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8pPr>
            <a:lvl9pPr marL="38862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9pPr>
          </a:lstStyle>
          <a:p>
            <a:pPr algn="ctr" eaLnBrk="1" hangingPunct="1"/>
            <a:r>
              <a:rPr lang="en-US" sz="2800" dirty="0">
                <a:cs typeface="Arial" pitchFamily="34" charset="0"/>
              </a:rPr>
              <a:t>The theory of the payload project begins with the Faraday law of induction: </a:t>
            </a:r>
          </a:p>
          <a:p>
            <a:pPr algn="ctr" eaLnBrk="1" hangingPunct="1"/>
            <a:endParaRPr lang="en-US" sz="2800" dirty="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3366462925"/>
              </p:ext>
            </p:extLst>
          </p:nvPr>
        </p:nvGraphicFramePr>
        <p:xfrm>
          <a:off x="42981561" y="15917863"/>
          <a:ext cx="4587875" cy="998537"/>
        </p:xfrm>
        <a:graphic>
          <a:graphicData uri="http://schemas.openxmlformats.org/presentationml/2006/ole">
            <mc:AlternateContent xmlns:mc="http://schemas.openxmlformats.org/markup-compatibility/2006">
              <mc:Choice xmlns:v="urn:schemas-microsoft-com:vml" Requires="v">
                <p:oleObj spid="_x0000_s1148" name="Equation" r:id="rId18" imgW="1866900" imgH="406400" progId="Equation.3">
                  <p:embed/>
                </p:oleObj>
              </mc:Choice>
              <mc:Fallback>
                <p:oleObj name="Equation" r:id="rId18" imgW="1866900" imgH="406400" progId="Equation.3">
                  <p:embed/>
                  <p:pic>
                    <p:nvPicPr>
                      <p:cNvPr id="0" name="Object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981561" y="15917863"/>
                        <a:ext cx="4587875"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7" name="TextBox 10"/>
          <p:cNvSpPr txBox="1">
            <a:spLocks noChangeArrowheads="1"/>
          </p:cNvSpPr>
          <p:nvPr/>
        </p:nvSpPr>
        <p:spPr bwMode="auto">
          <a:xfrm>
            <a:off x="40373299" y="16992600"/>
            <a:ext cx="9804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900">
                <a:solidFill>
                  <a:schemeClr val="tx1"/>
                </a:solidFill>
                <a:latin typeface="Arial" pitchFamily="34" charset="0"/>
                <a:ea typeface="ＭＳ Ｐゴシック" pitchFamily="34" charset="-128"/>
              </a:defRPr>
            </a:lvl1pPr>
            <a:lvl2pPr marL="742950" indent="-285750" eaLnBrk="0" hangingPunct="0">
              <a:defRPr sz="4900">
                <a:solidFill>
                  <a:schemeClr val="tx1"/>
                </a:solidFill>
                <a:latin typeface="Arial" pitchFamily="34" charset="0"/>
                <a:ea typeface="ＭＳ Ｐゴシック" pitchFamily="34" charset="-128"/>
              </a:defRPr>
            </a:lvl2pPr>
            <a:lvl3pPr marL="1143000" indent="-228600" eaLnBrk="0" hangingPunct="0">
              <a:defRPr sz="4900">
                <a:solidFill>
                  <a:schemeClr val="tx1"/>
                </a:solidFill>
                <a:latin typeface="Arial" pitchFamily="34" charset="0"/>
                <a:ea typeface="ＭＳ Ｐゴシック" pitchFamily="34" charset="-128"/>
              </a:defRPr>
            </a:lvl3pPr>
            <a:lvl4pPr marL="1600200" indent="-228600" eaLnBrk="0" hangingPunct="0">
              <a:defRPr sz="4900">
                <a:solidFill>
                  <a:schemeClr val="tx1"/>
                </a:solidFill>
                <a:latin typeface="Arial" pitchFamily="34" charset="0"/>
                <a:ea typeface="ＭＳ Ｐゴシック" pitchFamily="34" charset="-128"/>
              </a:defRPr>
            </a:lvl4pPr>
            <a:lvl5pPr marL="2057400" indent="-228600" eaLnBrk="0" hangingPunct="0">
              <a:defRPr sz="4900">
                <a:solidFill>
                  <a:schemeClr val="tx1"/>
                </a:solidFill>
                <a:latin typeface="Arial" pitchFamily="34" charset="0"/>
                <a:ea typeface="ＭＳ Ｐゴシック" pitchFamily="34" charset="-128"/>
              </a:defRPr>
            </a:lvl5pPr>
            <a:lvl6pPr marL="25146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6pPr>
            <a:lvl7pPr marL="29718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7pPr>
            <a:lvl8pPr marL="34290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8pPr>
            <a:lvl9pPr marL="38862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9pPr>
          </a:lstStyle>
          <a:p>
            <a:pPr eaLnBrk="1" hangingPunct="1"/>
            <a:r>
              <a:rPr lang="en-US" sz="2800" dirty="0">
                <a:cs typeface="Arial" pitchFamily="34" charset="0"/>
              </a:rPr>
              <a:t>Assuming that the Earth</a:t>
            </a:r>
            <a:r>
              <a:rPr lang="ja-JP" altLang="en-US" sz="2800" dirty="0">
                <a:cs typeface="Arial" pitchFamily="34" charset="0"/>
              </a:rPr>
              <a:t>’</a:t>
            </a:r>
            <a:r>
              <a:rPr lang="en-US" altLang="ja-JP" sz="2800" dirty="0">
                <a:cs typeface="Arial" pitchFamily="34" charset="0"/>
              </a:rPr>
              <a:t>s ambient magnetic field is similar to that of a magnetic dipole, then the horizontal component ( B</a:t>
            </a:r>
            <a:r>
              <a:rPr lang="en-US" altLang="ja-JP" sz="2800" baseline="-25000" dirty="0">
                <a:cs typeface="Arial" pitchFamily="34" charset="0"/>
              </a:rPr>
              <a:t>H</a:t>
            </a:r>
            <a:r>
              <a:rPr lang="en-US" altLang="ja-JP" sz="2800" dirty="0">
                <a:cs typeface="Arial" pitchFamily="34" charset="0"/>
              </a:rPr>
              <a:t> ), and the vertical component ( B</a:t>
            </a:r>
            <a:r>
              <a:rPr lang="en-US" altLang="ja-JP" sz="2800" baseline="-25000" dirty="0">
                <a:cs typeface="Arial" pitchFamily="34" charset="0"/>
              </a:rPr>
              <a:t>V</a:t>
            </a:r>
            <a:r>
              <a:rPr lang="en-US" altLang="ja-JP" sz="2800" dirty="0">
                <a:cs typeface="Arial" pitchFamily="34" charset="0"/>
              </a:rPr>
              <a:t> ), of the field can be expressed as: </a:t>
            </a:r>
            <a:endParaRPr lang="en-US" sz="2800" dirty="0">
              <a:cs typeface="Arial" pitchFamily="34" charset="0"/>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704219132"/>
              </p:ext>
            </p:extLst>
          </p:nvPr>
        </p:nvGraphicFramePr>
        <p:xfrm>
          <a:off x="41448037" y="18973800"/>
          <a:ext cx="2941638" cy="1003300"/>
        </p:xfrm>
        <a:graphic>
          <a:graphicData uri="http://schemas.openxmlformats.org/presentationml/2006/ole">
            <mc:AlternateContent xmlns:mc="http://schemas.openxmlformats.org/markup-compatibility/2006">
              <mc:Choice xmlns:v="urn:schemas-microsoft-com:vml" Requires="v">
                <p:oleObj spid="_x0000_s1149" name="Equation" r:id="rId20" imgW="1079500" imgH="368300" progId="Equation.3">
                  <p:embed/>
                </p:oleObj>
              </mc:Choice>
              <mc:Fallback>
                <p:oleObj name="Equation" r:id="rId20" imgW="1079500" imgH="368300" progId="Equation.3">
                  <p:embed/>
                  <p:pic>
                    <p:nvPicPr>
                      <p:cNvPr id="0" name="Object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448037" y="18973800"/>
                        <a:ext cx="2941638"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1114341776"/>
              </p:ext>
            </p:extLst>
          </p:nvPr>
        </p:nvGraphicFramePr>
        <p:xfrm>
          <a:off x="46025928" y="19050000"/>
          <a:ext cx="2713038" cy="971550"/>
        </p:xfrm>
        <a:graphic>
          <a:graphicData uri="http://schemas.openxmlformats.org/presentationml/2006/ole">
            <mc:AlternateContent xmlns:mc="http://schemas.openxmlformats.org/markup-compatibility/2006">
              <mc:Choice xmlns:v="urn:schemas-microsoft-com:vml" Requires="v">
                <p:oleObj spid="_x0000_s1150" name="Equation" r:id="rId22" imgW="1028700" imgH="368300" progId="Equation.3">
                  <p:embed/>
                </p:oleObj>
              </mc:Choice>
              <mc:Fallback>
                <p:oleObj name="Equation" r:id="rId22" imgW="1028700" imgH="368300" progId="Equation.3">
                  <p:embed/>
                  <p:pic>
                    <p:nvPicPr>
                      <p:cNvPr id="0" name="Object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025928" y="19050000"/>
                        <a:ext cx="2713038"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0" name="TextBox 15"/>
          <p:cNvSpPr txBox="1">
            <a:spLocks noChangeArrowheads="1"/>
          </p:cNvSpPr>
          <p:nvPr/>
        </p:nvSpPr>
        <p:spPr bwMode="auto">
          <a:xfrm>
            <a:off x="40373299" y="20116800"/>
            <a:ext cx="9804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900">
                <a:solidFill>
                  <a:schemeClr val="tx1"/>
                </a:solidFill>
                <a:latin typeface="Arial" pitchFamily="34" charset="0"/>
                <a:ea typeface="ＭＳ Ｐゴシック" pitchFamily="34" charset="-128"/>
              </a:defRPr>
            </a:lvl1pPr>
            <a:lvl2pPr marL="742950" indent="-285750" eaLnBrk="0" hangingPunct="0">
              <a:defRPr sz="4900">
                <a:solidFill>
                  <a:schemeClr val="tx1"/>
                </a:solidFill>
                <a:latin typeface="Arial" pitchFamily="34" charset="0"/>
                <a:ea typeface="ＭＳ Ｐゴシック" pitchFamily="34" charset="-128"/>
              </a:defRPr>
            </a:lvl2pPr>
            <a:lvl3pPr marL="1143000" indent="-228600" eaLnBrk="0" hangingPunct="0">
              <a:defRPr sz="4900">
                <a:solidFill>
                  <a:schemeClr val="tx1"/>
                </a:solidFill>
                <a:latin typeface="Arial" pitchFamily="34" charset="0"/>
                <a:ea typeface="ＭＳ Ｐゴシック" pitchFamily="34" charset="-128"/>
              </a:defRPr>
            </a:lvl3pPr>
            <a:lvl4pPr marL="1600200" indent="-228600" eaLnBrk="0" hangingPunct="0">
              <a:defRPr sz="4900">
                <a:solidFill>
                  <a:schemeClr val="tx1"/>
                </a:solidFill>
                <a:latin typeface="Arial" pitchFamily="34" charset="0"/>
                <a:ea typeface="ＭＳ Ｐゴシック" pitchFamily="34" charset="-128"/>
              </a:defRPr>
            </a:lvl4pPr>
            <a:lvl5pPr marL="2057400" indent="-228600" eaLnBrk="0" hangingPunct="0">
              <a:defRPr sz="4900">
                <a:solidFill>
                  <a:schemeClr val="tx1"/>
                </a:solidFill>
                <a:latin typeface="Arial" pitchFamily="34" charset="0"/>
                <a:ea typeface="ＭＳ Ｐゴシック" pitchFamily="34" charset="-128"/>
              </a:defRPr>
            </a:lvl5pPr>
            <a:lvl6pPr marL="25146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6pPr>
            <a:lvl7pPr marL="29718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7pPr>
            <a:lvl8pPr marL="34290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8pPr>
            <a:lvl9pPr marL="38862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9pPr>
          </a:lstStyle>
          <a:p>
            <a:pPr algn="ctr" eaLnBrk="1" hangingPunct="1"/>
            <a:r>
              <a:rPr lang="en-US" sz="2800" dirty="0">
                <a:cs typeface="Arial" pitchFamily="34" charset="0"/>
              </a:rPr>
              <a:t>These two expressions can be combined together to estimate the magnetic field strength… </a:t>
            </a:r>
          </a:p>
        </p:txBody>
      </p:sp>
      <p:graphicFrame>
        <p:nvGraphicFramePr>
          <p:cNvPr id="39" name="Object 38"/>
          <p:cNvGraphicFramePr>
            <a:graphicFrameLocks noChangeAspect="1"/>
          </p:cNvGraphicFramePr>
          <p:nvPr>
            <p:extLst>
              <p:ext uri="{D42A27DB-BD31-4B8C-83A1-F6EECF244321}">
                <p14:modId xmlns:p14="http://schemas.microsoft.com/office/powerpoint/2010/main" val="3583525875"/>
              </p:ext>
            </p:extLst>
          </p:nvPr>
        </p:nvGraphicFramePr>
        <p:xfrm>
          <a:off x="40524860" y="21336000"/>
          <a:ext cx="9628188" cy="1016000"/>
        </p:xfrm>
        <a:graphic>
          <a:graphicData uri="http://schemas.openxmlformats.org/presentationml/2006/ole">
            <mc:AlternateContent xmlns:mc="http://schemas.openxmlformats.org/markup-compatibility/2006">
              <mc:Choice xmlns:v="urn:schemas-microsoft-com:vml" Requires="v">
                <p:oleObj spid="_x0000_s1151" name="Equation" r:id="rId24" imgW="5054600" imgH="533400" progId="Equation.3">
                  <p:embed/>
                </p:oleObj>
              </mc:Choice>
              <mc:Fallback>
                <p:oleObj name="Equation" r:id="rId24" imgW="5054600" imgH="533400" progId="Equation.3">
                  <p:embed/>
                  <p:pic>
                    <p:nvPicPr>
                      <p:cNvPr id="0" name="Object 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524860" y="21336000"/>
                        <a:ext cx="9628188"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2" name="TextBox 18"/>
          <p:cNvSpPr txBox="1">
            <a:spLocks noChangeArrowheads="1"/>
          </p:cNvSpPr>
          <p:nvPr/>
        </p:nvSpPr>
        <p:spPr bwMode="auto">
          <a:xfrm>
            <a:off x="40157400" y="22479000"/>
            <a:ext cx="108782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900">
                <a:solidFill>
                  <a:schemeClr val="tx1"/>
                </a:solidFill>
                <a:latin typeface="Arial" pitchFamily="34" charset="0"/>
                <a:ea typeface="ＭＳ Ｐゴシック" pitchFamily="34" charset="-128"/>
              </a:defRPr>
            </a:lvl1pPr>
            <a:lvl2pPr marL="742950" indent="-285750" eaLnBrk="0" hangingPunct="0">
              <a:defRPr sz="4900">
                <a:solidFill>
                  <a:schemeClr val="tx1"/>
                </a:solidFill>
                <a:latin typeface="Arial" pitchFamily="34" charset="0"/>
                <a:ea typeface="ＭＳ Ｐゴシック" pitchFamily="34" charset="-128"/>
              </a:defRPr>
            </a:lvl2pPr>
            <a:lvl3pPr marL="1143000" indent="-228600" eaLnBrk="0" hangingPunct="0">
              <a:defRPr sz="4900">
                <a:solidFill>
                  <a:schemeClr val="tx1"/>
                </a:solidFill>
                <a:latin typeface="Arial" pitchFamily="34" charset="0"/>
                <a:ea typeface="ＭＳ Ｐゴシック" pitchFamily="34" charset="-128"/>
              </a:defRPr>
            </a:lvl3pPr>
            <a:lvl4pPr marL="1600200" indent="-228600" eaLnBrk="0" hangingPunct="0">
              <a:defRPr sz="4900">
                <a:solidFill>
                  <a:schemeClr val="tx1"/>
                </a:solidFill>
                <a:latin typeface="Arial" pitchFamily="34" charset="0"/>
                <a:ea typeface="ＭＳ Ｐゴシック" pitchFamily="34" charset="-128"/>
              </a:defRPr>
            </a:lvl4pPr>
            <a:lvl5pPr marL="2057400" indent="-228600" eaLnBrk="0" hangingPunct="0">
              <a:defRPr sz="4900">
                <a:solidFill>
                  <a:schemeClr val="tx1"/>
                </a:solidFill>
                <a:latin typeface="Arial" pitchFamily="34" charset="0"/>
                <a:ea typeface="ＭＳ Ｐゴシック" pitchFamily="34" charset="-128"/>
              </a:defRPr>
            </a:lvl5pPr>
            <a:lvl6pPr marL="25146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6pPr>
            <a:lvl7pPr marL="29718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7pPr>
            <a:lvl8pPr marL="34290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8pPr>
            <a:lvl9pPr marL="38862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9pPr>
          </a:lstStyle>
          <a:p>
            <a:pPr eaLnBrk="1" hangingPunct="1"/>
            <a:r>
              <a:rPr lang="en-US" sz="2800" dirty="0">
                <a:cs typeface="Arial" pitchFamily="34" charset="0"/>
              </a:rPr>
              <a:t>The induced electromotive force at any instant of time is given by…</a:t>
            </a:r>
          </a:p>
          <a:p>
            <a:pPr eaLnBrk="1" hangingPunct="1"/>
            <a:endParaRPr lang="en-US" sz="2800" dirty="0">
              <a:cs typeface="Arial" pitchFamily="34" charset="0"/>
            </a:endParaRPr>
          </a:p>
        </p:txBody>
      </p:sp>
      <p:graphicFrame>
        <p:nvGraphicFramePr>
          <p:cNvPr id="41" name="Object 40"/>
          <p:cNvGraphicFramePr>
            <a:graphicFrameLocks noChangeAspect="1"/>
          </p:cNvGraphicFramePr>
          <p:nvPr>
            <p:extLst>
              <p:ext uri="{D42A27DB-BD31-4B8C-83A1-F6EECF244321}">
                <p14:modId xmlns:p14="http://schemas.microsoft.com/office/powerpoint/2010/main" val="560543633"/>
              </p:ext>
            </p:extLst>
          </p:nvPr>
        </p:nvGraphicFramePr>
        <p:xfrm>
          <a:off x="40420131" y="23317200"/>
          <a:ext cx="9890125" cy="881063"/>
        </p:xfrm>
        <a:graphic>
          <a:graphicData uri="http://schemas.openxmlformats.org/presentationml/2006/ole">
            <mc:AlternateContent xmlns:mc="http://schemas.openxmlformats.org/markup-compatibility/2006">
              <mc:Choice xmlns:v="urn:schemas-microsoft-com:vml" Requires="v">
                <p:oleObj spid="_x0000_s1152" name="Equation" r:id="rId26" imgW="4559300" imgH="406400" progId="Equation.3">
                  <p:embed/>
                </p:oleObj>
              </mc:Choice>
              <mc:Fallback>
                <p:oleObj name="Equation" r:id="rId26" imgW="4559300" imgH="406400" progId="Equation.3">
                  <p:embed/>
                  <p:pic>
                    <p:nvPicPr>
                      <p:cNvPr id="0" name="Object 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0420131" y="23317200"/>
                        <a:ext cx="9890125"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4" name="TextBox 21"/>
          <p:cNvSpPr txBox="1">
            <a:spLocks noChangeArrowheads="1"/>
          </p:cNvSpPr>
          <p:nvPr/>
        </p:nvSpPr>
        <p:spPr bwMode="auto">
          <a:xfrm>
            <a:off x="40330436" y="24384000"/>
            <a:ext cx="989012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900">
                <a:solidFill>
                  <a:schemeClr val="tx1"/>
                </a:solidFill>
                <a:latin typeface="Arial" pitchFamily="34" charset="0"/>
                <a:ea typeface="ＭＳ Ｐゴシック" pitchFamily="34" charset="-128"/>
              </a:defRPr>
            </a:lvl1pPr>
            <a:lvl2pPr marL="742950" indent="-285750" eaLnBrk="0" hangingPunct="0">
              <a:defRPr sz="4900">
                <a:solidFill>
                  <a:schemeClr val="tx1"/>
                </a:solidFill>
                <a:latin typeface="Arial" pitchFamily="34" charset="0"/>
                <a:ea typeface="ＭＳ Ｐゴシック" pitchFamily="34" charset="-128"/>
              </a:defRPr>
            </a:lvl2pPr>
            <a:lvl3pPr marL="1143000" indent="-228600" eaLnBrk="0" hangingPunct="0">
              <a:defRPr sz="4900">
                <a:solidFill>
                  <a:schemeClr val="tx1"/>
                </a:solidFill>
                <a:latin typeface="Arial" pitchFamily="34" charset="0"/>
                <a:ea typeface="ＭＳ Ｐゴシック" pitchFamily="34" charset="-128"/>
              </a:defRPr>
            </a:lvl3pPr>
            <a:lvl4pPr marL="1600200" indent="-228600" eaLnBrk="0" hangingPunct="0">
              <a:defRPr sz="4900">
                <a:solidFill>
                  <a:schemeClr val="tx1"/>
                </a:solidFill>
                <a:latin typeface="Arial" pitchFamily="34" charset="0"/>
                <a:ea typeface="ＭＳ Ｐゴシック" pitchFamily="34" charset="-128"/>
              </a:defRPr>
            </a:lvl4pPr>
            <a:lvl5pPr marL="2057400" indent="-228600" eaLnBrk="0" hangingPunct="0">
              <a:defRPr sz="4900">
                <a:solidFill>
                  <a:schemeClr val="tx1"/>
                </a:solidFill>
                <a:latin typeface="Arial" pitchFamily="34" charset="0"/>
                <a:ea typeface="ＭＳ Ｐゴシック" pitchFamily="34" charset="-128"/>
              </a:defRPr>
            </a:lvl5pPr>
            <a:lvl6pPr marL="25146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6pPr>
            <a:lvl7pPr marL="29718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7pPr>
            <a:lvl8pPr marL="34290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8pPr>
            <a:lvl9pPr marL="38862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9pPr>
          </a:lstStyle>
          <a:p>
            <a:pPr algn="just" eaLnBrk="1" hangingPunct="1"/>
            <a:r>
              <a:rPr lang="en-US" sz="2800" dirty="0">
                <a:cs typeface="Arial" pitchFamily="34" charset="0"/>
              </a:rPr>
              <a:t>…where </a:t>
            </a:r>
            <a:r>
              <a:rPr lang="en-US" sz="2800" i="1" dirty="0" err="1">
                <a:cs typeface="Arial" pitchFamily="34" charset="0"/>
              </a:rPr>
              <a:t>V</a:t>
            </a:r>
            <a:r>
              <a:rPr lang="en-US" sz="2800" i="1" baseline="-25000" dirty="0" err="1">
                <a:cs typeface="Arial" pitchFamily="34" charset="0"/>
              </a:rPr>
              <a:t>z</a:t>
            </a:r>
            <a:r>
              <a:rPr lang="en-US" sz="2800" dirty="0">
                <a:cs typeface="Arial" pitchFamily="34" charset="0"/>
              </a:rPr>
              <a:t> is the ascent rate of the rocket,  is the component of the magnetic field perpendicular to the plane of the coil area, and  is the component of the magnetic field that is parallel to the plane of the coil area. From this result, we can see that the induce electromotive force will be determined by two terms; a kinetic term, and a pitch-over term.  Estimates of these terms yield 12.5nV and 3.9mV respectively. Furthermore, we estimate that the induced voltage at apogee and its corresponding pitch-over to be roughly 300 times the induced voltage due to ascent.</a:t>
            </a:r>
          </a:p>
          <a:p>
            <a:pPr algn="just" eaLnBrk="1" hangingPunct="1"/>
            <a:endParaRPr lang="en-US" sz="2800" dirty="0">
              <a:cs typeface="Arial" pitchFamily="34" charset="0"/>
            </a:endParaRPr>
          </a:p>
        </p:txBody>
      </p:sp>
      <p:pic>
        <p:nvPicPr>
          <p:cNvPr id="1074" name="Picture 50"/>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2886660" y="23164800"/>
            <a:ext cx="5049709" cy="3843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TextBox 13"/>
          <p:cNvSpPr txBox="1">
            <a:spLocks noChangeArrowheads="1"/>
          </p:cNvSpPr>
          <p:nvPr/>
        </p:nvSpPr>
        <p:spPr bwMode="auto">
          <a:xfrm>
            <a:off x="15055457" y="13097202"/>
            <a:ext cx="2071211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6100">
                <a:solidFill>
                  <a:schemeClr val="tx1"/>
                </a:solidFill>
                <a:latin typeface="Arial" pitchFamily="34" charset="0"/>
                <a:ea typeface="ＭＳ Ｐゴシック" pitchFamily="34" charset="-128"/>
              </a:defRPr>
            </a:lvl1pPr>
            <a:lvl2pPr marL="742950" indent="-285750" eaLnBrk="0" hangingPunct="0">
              <a:defRPr sz="6100">
                <a:solidFill>
                  <a:schemeClr val="tx1"/>
                </a:solidFill>
                <a:latin typeface="Arial" pitchFamily="34" charset="0"/>
                <a:ea typeface="ＭＳ Ｐゴシック" pitchFamily="34" charset="-128"/>
              </a:defRPr>
            </a:lvl2pPr>
            <a:lvl3pPr marL="1143000" indent="-228600" eaLnBrk="0" hangingPunct="0">
              <a:defRPr sz="6100">
                <a:solidFill>
                  <a:schemeClr val="tx1"/>
                </a:solidFill>
                <a:latin typeface="Arial" pitchFamily="34" charset="0"/>
                <a:ea typeface="ＭＳ Ｐゴシック" pitchFamily="34" charset="-128"/>
              </a:defRPr>
            </a:lvl3pPr>
            <a:lvl4pPr marL="1600200" indent="-228600" eaLnBrk="0" hangingPunct="0">
              <a:defRPr sz="6100">
                <a:solidFill>
                  <a:schemeClr val="tx1"/>
                </a:solidFill>
                <a:latin typeface="Arial" pitchFamily="34" charset="0"/>
                <a:ea typeface="ＭＳ Ｐゴシック" pitchFamily="34" charset="-128"/>
              </a:defRPr>
            </a:lvl4pPr>
            <a:lvl5pPr marL="2057400" indent="-228600" eaLnBrk="0" hangingPunct="0">
              <a:defRPr sz="6100">
                <a:solidFill>
                  <a:schemeClr val="tx1"/>
                </a:solidFill>
                <a:latin typeface="Arial" pitchFamily="34" charset="0"/>
                <a:ea typeface="ＭＳ Ｐゴシック" pitchFamily="34" charset="-128"/>
              </a:defRPr>
            </a:lvl5pPr>
            <a:lvl6pPr marL="25146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6pPr>
            <a:lvl7pPr marL="29718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7pPr>
            <a:lvl8pPr marL="34290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8pPr>
            <a:lvl9pPr marL="3886200" indent="-228600" defTabSz="1566863" eaLnBrk="0" fontAlgn="base" hangingPunct="0">
              <a:spcBef>
                <a:spcPct val="0"/>
              </a:spcBef>
              <a:spcAft>
                <a:spcPct val="0"/>
              </a:spcAft>
              <a:defRPr sz="6100">
                <a:solidFill>
                  <a:schemeClr val="tx1"/>
                </a:solidFill>
                <a:latin typeface="Arial" pitchFamily="34" charset="0"/>
                <a:ea typeface="ＭＳ Ｐゴシック" pitchFamily="34" charset="-128"/>
              </a:defRPr>
            </a:lvl9pPr>
          </a:lstStyle>
          <a:p>
            <a:pPr algn="ctr" eaLnBrk="1" hangingPunct="1"/>
            <a:r>
              <a:rPr lang="en-US" sz="3200" dirty="0">
                <a:cs typeface="Arial" pitchFamily="34" charset="0"/>
              </a:rPr>
              <a:t> </a:t>
            </a:r>
            <a:r>
              <a:rPr lang="en-US" sz="3200" b="1" dirty="0">
                <a:cs typeface="Arial" pitchFamily="34" charset="0"/>
              </a:rPr>
              <a:t>Variable Drag Configuration (VDC)</a:t>
            </a:r>
          </a:p>
          <a:p>
            <a:pPr algn="just" eaLnBrk="1" hangingPunct="1"/>
            <a:r>
              <a:rPr lang="en-US" sz="2800" dirty="0">
                <a:cs typeface="Arial" pitchFamily="34" charset="0"/>
              </a:rPr>
              <a:t>A simple approach to estimating the enhancement of drag force, acting on the rocket by the deployment of the drag-shoes can be found. Take the geometry of a deployed drag-shoe to be that of a half cylinder (of radius </a:t>
            </a:r>
            <a:r>
              <a:rPr lang="en-US" sz="2800" i="1" dirty="0">
                <a:cs typeface="Arial" pitchFamily="34" charset="0"/>
              </a:rPr>
              <a:t>r</a:t>
            </a:r>
            <a:r>
              <a:rPr lang="en-US" sz="2800" dirty="0">
                <a:cs typeface="Arial" pitchFamily="34" charset="0"/>
              </a:rPr>
              <a:t>, just slightly larger then that of the rocket, and having a length </a:t>
            </a:r>
            <a:r>
              <a:rPr lang="en-US" sz="2800" i="1" dirty="0">
                <a:cs typeface="Arial" pitchFamily="34" charset="0"/>
              </a:rPr>
              <a:t>l</a:t>
            </a:r>
            <a:r>
              <a:rPr lang="en-US" sz="2800" dirty="0">
                <a:cs typeface="Arial" pitchFamily="34" charset="0"/>
              </a:rPr>
              <a:t>) canted at an angle of </a:t>
            </a:r>
            <a:r>
              <a:rPr lang="en-US" sz="2800" i="1" dirty="0">
                <a:cs typeface="Arial" pitchFamily="34" charset="0"/>
              </a:rPr>
              <a:t>q </a:t>
            </a:r>
            <a:r>
              <a:rPr lang="en-US" sz="2800" dirty="0">
                <a:cs typeface="Arial" pitchFamily="34" charset="0"/>
              </a:rPr>
              <a:t>to that of the rocket body. The canted drag shoe is hinged at the leading edge, and held open, to a specified degree, at the trailing edge by a spring-screw assembly.  By comparing the drag force utilizing the deployed drag shoes…</a:t>
            </a:r>
          </a:p>
          <a:p>
            <a:pPr algn="just" eaLnBrk="1" hangingPunct="1"/>
            <a:endParaRPr lang="en-US" sz="2800" dirty="0">
              <a:cs typeface="Arial" pitchFamily="34" charset="0"/>
            </a:endParaRPr>
          </a:p>
        </p:txBody>
      </p:sp>
      <p:pic>
        <p:nvPicPr>
          <p:cNvPr id="1107" name="Picture 83"/>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655765" y="11210976"/>
            <a:ext cx="3518394" cy="371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TextBox 6"/>
          <p:cNvSpPr txBox="1">
            <a:spLocks noChangeArrowheads="1"/>
          </p:cNvSpPr>
          <p:nvPr/>
        </p:nvSpPr>
        <p:spPr bwMode="auto">
          <a:xfrm>
            <a:off x="1193197" y="8625790"/>
            <a:ext cx="844353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900">
                <a:solidFill>
                  <a:schemeClr val="tx1"/>
                </a:solidFill>
                <a:latin typeface="Arial" pitchFamily="34" charset="0"/>
                <a:ea typeface="ＭＳ Ｐゴシック" pitchFamily="34" charset="-128"/>
              </a:defRPr>
            </a:lvl1pPr>
            <a:lvl2pPr marL="742950" indent="-285750" eaLnBrk="0" hangingPunct="0">
              <a:defRPr sz="4900">
                <a:solidFill>
                  <a:schemeClr val="tx1"/>
                </a:solidFill>
                <a:latin typeface="Arial" pitchFamily="34" charset="0"/>
                <a:ea typeface="ＭＳ Ｐゴシック" pitchFamily="34" charset="-128"/>
              </a:defRPr>
            </a:lvl2pPr>
            <a:lvl3pPr marL="1143000" indent="-228600" eaLnBrk="0" hangingPunct="0">
              <a:defRPr sz="4900">
                <a:solidFill>
                  <a:schemeClr val="tx1"/>
                </a:solidFill>
                <a:latin typeface="Arial" pitchFamily="34" charset="0"/>
                <a:ea typeface="ＭＳ Ｐゴシック" pitchFamily="34" charset="-128"/>
              </a:defRPr>
            </a:lvl3pPr>
            <a:lvl4pPr marL="1600200" indent="-228600" eaLnBrk="0" hangingPunct="0">
              <a:defRPr sz="4900">
                <a:solidFill>
                  <a:schemeClr val="tx1"/>
                </a:solidFill>
                <a:latin typeface="Arial" pitchFamily="34" charset="0"/>
                <a:ea typeface="ＭＳ Ｐゴシック" pitchFamily="34" charset="-128"/>
              </a:defRPr>
            </a:lvl4pPr>
            <a:lvl5pPr marL="2057400" indent="-228600" eaLnBrk="0" hangingPunct="0">
              <a:defRPr sz="4900">
                <a:solidFill>
                  <a:schemeClr val="tx1"/>
                </a:solidFill>
                <a:latin typeface="Arial" pitchFamily="34" charset="0"/>
                <a:ea typeface="ＭＳ Ｐゴシック" pitchFamily="34" charset="-128"/>
              </a:defRPr>
            </a:lvl5pPr>
            <a:lvl6pPr marL="25146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6pPr>
            <a:lvl7pPr marL="29718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7pPr>
            <a:lvl8pPr marL="34290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8pPr>
            <a:lvl9pPr marL="38862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9pPr>
          </a:lstStyle>
          <a:p>
            <a:pPr algn="ctr" eaLnBrk="1" hangingPunct="1"/>
            <a:r>
              <a:rPr lang="en-US" sz="3600" b="1" dirty="0" smtClean="0">
                <a:cs typeface="Arial" pitchFamily="34" charset="0"/>
              </a:rPr>
              <a:t>Outreach</a:t>
            </a:r>
          </a:p>
          <a:p>
            <a:pPr algn="ctr" eaLnBrk="1" hangingPunct="1"/>
            <a:r>
              <a:rPr lang="en-US" sz="3600" dirty="0" smtClean="0">
                <a:cs typeface="Arial" pitchFamily="34" charset="0"/>
              </a:rPr>
              <a:t>WCC</a:t>
            </a:r>
            <a:r>
              <a:rPr lang="ja-JP" altLang="en-US" sz="3600" dirty="0">
                <a:cs typeface="Arial" pitchFamily="34" charset="0"/>
              </a:rPr>
              <a:t>’</a:t>
            </a:r>
            <a:r>
              <a:rPr lang="en-US" altLang="ja-JP" sz="3600" dirty="0">
                <a:cs typeface="Arial" pitchFamily="34" charset="0"/>
              </a:rPr>
              <a:t>s Aerospace Education Lab (AEL)</a:t>
            </a:r>
          </a:p>
          <a:p>
            <a:pPr algn="ctr" eaLnBrk="1" hangingPunct="1"/>
            <a:r>
              <a:rPr lang="en-US" sz="3600" dirty="0">
                <a:cs typeface="Arial" pitchFamily="34" charset="0"/>
              </a:rPr>
              <a:t>&amp;</a:t>
            </a:r>
          </a:p>
          <a:p>
            <a:pPr algn="ctr" eaLnBrk="1" hangingPunct="1"/>
            <a:r>
              <a:rPr lang="en-US" sz="3600" dirty="0">
                <a:cs typeface="Arial" pitchFamily="34" charset="0"/>
              </a:rPr>
              <a:t>Center for Aerospace Education (CAE)</a:t>
            </a:r>
          </a:p>
        </p:txBody>
      </p:sp>
      <p:sp>
        <p:nvSpPr>
          <p:cNvPr id="49" name="TextBox 10"/>
          <p:cNvSpPr txBox="1">
            <a:spLocks noChangeArrowheads="1"/>
          </p:cNvSpPr>
          <p:nvPr/>
        </p:nvSpPr>
        <p:spPr bwMode="auto">
          <a:xfrm>
            <a:off x="350837" y="15304920"/>
            <a:ext cx="100933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900">
                <a:solidFill>
                  <a:schemeClr val="tx1"/>
                </a:solidFill>
                <a:latin typeface="Arial" pitchFamily="34" charset="0"/>
                <a:ea typeface="ＭＳ Ｐゴシック" pitchFamily="34" charset="-128"/>
              </a:defRPr>
            </a:lvl1pPr>
            <a:lvl2pPr marL="742950" indent="-285750" eaLnBrk="0" hangingPunct="0">
              <a:defRPr sz="4900">
                <a:solidFill>
                  <a:schemeClr val="tx1"/>
                </a:solidFill>
                <a:latin typeface="Arial" pitchFamily="34" charset="0"/>
                <a:ea typeface="ＭＳ Ｐゴシック" pitchFamily="34" charset="-128"/>
              </a:defRPr>
            </a:lvl2pPr>
            <a:lvl3pPr marL="1143000" indent="-228600" eaLnBrk="0" hangingPunct="0">
              <a:defRPr sz="4900">
                <a:solidFill>
                  <a:schemeClr val="tx1"/>
                </a:solidFill>
                <a:latin typeface="Arial" pitchFamily="34" charset="0"/>
                <a:ea typeface="ＭＳ Ｐゴシック" pitchFamily="34" charset="-128"/>
              </a:defRPr>
            </a:lvl3pPr>
            <a:lvl4pPr marL="1600200" indent="-228600" eaLnBrk="0" hangingPunct="0">
              <a:defRPr sz="4900">
                <a:solidFill>
                  <a:schemeClr val="tx1"/>
                </a:solidFill>
                <a:latin typeface="Arial" pitchFamily="34" charset="0"/>
                <a:ea typeface="ＭＳ Ｐゴシック" pitchFamily="34" charset="-128"/>
              </a:defRPr>
            </a:lvl4pPr>
            <a:lvl5pPr marL="2057400" indent="-228600" eaLnBrk="0" hangingPunct="0">
              <a:defRPr sz="4900">
                <a:solidFill>
                  <a:schemeClr val="tx1"/>
                </a:solidFill>
                <a:latin typeface="Arial" pitchFamily="34" charset="0"/>
                <a:ea typeface="ＭＳ Ｐゴシック" pitchFamily="34" charset="-128"/>
              </a:defRPr>
            </a:lvl5pPr>
            <a:lvl6pPr marL="25146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6pPr>
            <a:lvl7pPr marL="29718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7pPr>
            <a:lvl8pPr marL="34290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8pPr>
            <a:lvl9pPr marL="38862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9pPr>
          </a:lstStyle>
          <a:p>
            <a:pPr algn="just" eaLnBrk="1" hangingPunct="1"/>
            <a:r>
              <a:rPr lang="en-US" sz="2800" dirty="0">
                <a:cs typeface="Arial" pitchFamily="34" charset="0"/>
              </a:rPr>
              <a:t>Windward</a:t>
            </a:r>
            <a:r>
              <a:rPr lang="ja-JP" altLang="en-US" sz="2800" dirty="0">
                <a:cs typeface="Arial" pitchFamily="34" charset="0"/>
              </a:rPr>
              <a:t>’</a:t>
            </a:r>
            <a:r>
              <a:rPr lang="en-US" altLang="ja-JP" sz="2800" dirty="0">
                <a:cs typeface="Arial" pitchFamily="34" charset="0"/>
              </a:rPr>
              <a:t>s AEL and CAE is the team</a:t>
            </a:r>
            <a:r>
              <a:rPr lang="ja-JP" altLang="en-US" sz="2800" dirty="0">
                <a:cs typeface="Arial" pitchFamily="34" charset="0"/>
              </a:rPr>
              <a:t>’</a:t>
            </a:r>
            <a:r>
              <a:rPr lang="en-US" altLang="ja-JP" sz="2800" dirty="0">
                <a:cs typeface="Arial" pitchFamily="34" charset="0"/>
              </a:rPr>
              <a:t>s primary work area and also provides educational engagement opportunities</a:t>
            </a:r>
            <a:endParaRPr lang="en-US" sz="2800" dirty="0">
              <a:cs typeface="Arial" pitchFamily="34" charset="0"/>
            </a:endParaRPr>
          </a:p>
        </p:txBody>
      </p:sp>
      <p:sp>
        <p:nvSpPr>
          <p:cNvPr id="50" name="TextBox 4"/>
          <p:cNvSpPr txBox="1">
            <a:spLocks noChangeArrowheads="1"/>
          </p:cNvSpPr>
          <p:nvPr/>
        </p:nvSpPr>
        <p:spPr bwMode="auto">
          <a:xfrm>
            <a:off x="457200" y="19143521"/>
            <a:ext cx="98806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900">
                <a:solidFill>
                  <a:schemeClr val="tx1"/>
                </a:solidFill>
                <a:latin typeface="Arial" pitchFamily="34" charset="0"/>
                <a:ea typeface="ＭＳ Ｐゴシック" pitchFamily="34" charset="-128"/>
              </a:defRPr>
            </a:lvl1pPr>
            <a:lvl2pPr marL="742950" indent="-285750" eaLnBrk="0" hangingPunct="0">
              <a:defRPr sz="4900">
                <a:solidFill>
                  <a:schemeClr val="tx1"/>
                </a:solidFill>
                <a:latin typeface="Arial" pitchFamily="34" charset="0"/>
                <a:ea typeface="ＭＳ Ｐゴシック" pitchFamily="34" charset="-128"/>
              </a:defRPr>
            </a:lvl2pPr>
            <a:lvl3pPr marL="1143000" indent="-228600" eaLnBrk="0" hangingPunct="0">
              <a:defRPr sz="4900">
                <a:solidFill>
                  <a:schemeClr val="tx1"/>
                </a:solidFill>
                <a:latin typeface="Arial" pitchFamily="34" charset="0"/>
                <a:ea typeface="ＭＳ Ｐゴシック" pitchFamily="34" charset="-128"/>
              </a:defRPr>
            </a:lvl3pPr>
            <a:lvl4pPr marL="1600200" indent="-228600" eaLnBrk="0" hangingPunct="0">
              <a:defRPr sz="4900">
                <a:solidFill>
                  <a:schemeClr val="tx1"/>
                </a:solidFill>
                <a:latin typeface="Arial" pitchFamily="34" charset="0"/>
                <a:ea typeface="ＭＳ Ｐゴシック" pitchFamily="34" charset="-128"/>
              </a:defRPr>
            </a:lvl4pPr>
            <a:lvl5pPr marL="2057400" indent="-228600" eaLnBrk="0" hangingPunct="0">
              <a:defRPr sz="4900">
                <a:solidFill>
                  <a:schemeClr val="tx1"/>
                </a:solidFill>
                <a:latin typeface="Arial" pitchFamily="34" charset="0"/>
                <a:ea typeface="ＭＳ Ｐゴシック" pitchFamily="34" charset="-128"/>
              </a:defRPr>
            </a:lvl5pPr>
            <a:lvl6pPr marL="25146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6pPr>
            <a:lvl7pPr marL="29718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7pPr>
            <a:lvl8pPr marL="34290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8pPr>
            <a:lvl9pPr marL="38862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9pPr>
          </a:lstStyle>
          <a:p>
            <a:pPr algn="just" eaLnBrk="1" hangingPunct="1"/>
            <a:r>
              <a:rPr lang="en-US" sz="2800" dirty="0">
                <a:cs typeface="Arial" pitchFamily="34" charset="0"/>
              </a:rPr>
              <a:t>Based on the 4A's (aeronautics, astronomy, astronautics and </a:t>
            </a:r>
            <a:r>
              <a:rPr lang="en-US" sz="2800" dirty="0" err="1">
                <a:cs typeface="Arial" pitchFamily="34" charset="0"/>
              </a:rPr>
              <a:t>atmospherology</a:t>
            </a:r>
            <a:r>
              <a:rPr lang="en-US" sz="2800" dirty="0">
                <a:cs typeface="Arial" pitchFamily="34" charset="0"/>
              </a:rPr>
              <a:t>), the Aerospace Education Lab provides Windward communities with high quality educational opportunities. The AEL includes a hands-on </a:t>
            </a:r>
            <a:r>
              <a:rPr lang="en-US" sz="2800" dirty="0" err="1">
                <a:cs typeface="Arial" pitchFamily="34" charset="0"/>
              </a:rPr>
              <a:t>exploratorium</a:t>
            </a:r>
            <a:r>
              <a:rPr lang="en-US" sz="2800" dirty="0">
                <a:cs typeface="Arial" pitchFamily="34" charset="0"/>
              </a:rPr>
              <a:t>, a lending library of resources and an online curriculum guide</a:t>
            </a:r>
          </a:p>
        </p:txBody>
      </p:sp>
      <p:sp>
        <p:nvSpPr>
          <p:cNvPr id="51" name="TextBox 5"/>
          <p:cNvSpPr txBox="1">
            <a:spLocks noChangeArrowheads="1"/>
          </p:cNvSpPr>
          <p:nvPr/>
        </p:nvSpPr>
        <p:spPr bwMode="auto">
          <a:xfrm>
            <a:off x="474662" y="21564600"/>
            <a:ext cx="98806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900">
                <a:solidFill>
                  <a:schemeClr val="tx1"/>
                </a:solidFill>
                <a:latin typeface="Arial" pitchFamily="34" charset="0"/>
                <a:ea typeface="ＭＳ Ｐゴシック" pitchFamily="34" charset="-128"/>
              </a:defRPr>
            </a:lvl1pPr>
            <a:lvl2pPr marL="742950" indent="-285750" eaLnBrk="0" hangingPunct="0">
              <a:defRPr sz="4900">
                <a:solidFill>
                  <a:schemeClr val="tx1"/>
                </a:solidFill>
                <a:latin typeface="Arial" pitchFamily="34" charset="0"/>
                <a:ea typeface="ＭＳ Ｐゴシック" pitchFamily="34" charset="-128"/>
              </a:defRPr>
            </a:lvl2pPr>
            <a:lvl3pPr marL="1143000" indent="-228600" eaLnBrk="0" hangingPunct="0">
              <a:defRPr sz="4900">
                <a:solidFill>
                  <a:schemeClr val="tx1"/>
                </a:solidFill>
                <a:latin typeface="Arial" pitchFamily="34" charset="0"/>
                <a:ea typeface="ＭＳ Ｐゴシック" pitchFamily="34" charset="-128"/>
              </a:defRPr>
            </a:lvl3pPr>
            <a:lvl4pPr marL="1600200" indent="-228600" eaLnBrk="0" hangingPunct="0">
              <a:defRPr sz="4900">
                <a:solidFill>
                  <a:schemeClr val="tx1"/>
                </a:solidFill>
                <a:latin typeface="Arial" pitchFamily="34" charset="0"/>
                <a:ea typeface="ＭＳ Ｐゴシック" pitchFamily="34" charset="-128"/>
              </a:defRPr>
            </a:lvl4pPr>
            <a:lvl5pPr marL="2057400" indent="-228600" eaLnBrk="0" hangingPunct="0">
              <a:defRPr sz="4900">
                <a:solidFill>
                  <a:schemeClr val="tx1"/>
                </a:solidFill>
                <a:latin typeface="Arial" pitchFamily="34" charset="0"/>
                <a:ea typeface="ＭＳ Ｐゴシック" pitchFamily="34" charset="-128"/>
              </a:defRPr>
            </a:lvl5pPr>
            <a:lvl6pPr marL="25146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6pPr>
            <a:lvl7pPr marL="29718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7pPr>
            <a:lvl8pPr marL="34290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8pPr>
            <a:lvl9pPr marL="38862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9pPr>
          </a:lstStyle>
          <a:p>
            <a:pPr algn="just" eaLnBrk="1" hangingPunct="1"/>
            <a:r>
              <a:rPr lang="en-US" sz="2800" dirty="0">
                <a:cs typeface="Arial" pitchFamily="34" charset="0"/>
              </a:rPr>
              <a:t>School groups can visit the Aerospace Exploration Lab at no charge to explore science through a variety of hands-on activities and exhibits. The AEL's philosophy is based on an old Chinese proverb that says:</a:t>
            </a:r>
          </a:p>
          <a:p>
            <a:pPr eaLnBrk="1" hangingPunct="1"/>
            <a:endParaRPr lang="en-US" sz="2800" i="1" dirty="0">
              <a:cs typeface="Arial" pitchFamily="34" charset="0"/>
            </a:endParaRPr>
          </a:p>
          <a:p>
            <a:pPr algn="ctr" eaLnBrk="1" hangingPunct="1"/>
            <a:r>
              <a:rPr lang="en-US" sz="2800" i="1" dirty="0">
                <a:cs typeface="Arial" pitchFamily="34" charset="0"/>
              </a:rPr>
              <a:t>I hear and I forget. I see and I remember. I do and I understand.</a:t>
            </a:r>
            <a:endParaRPr lang="en-US" sz="2800" dirty="0">
              <a:cs typeface="Arial" pitchFamily="34" charset="0"/>
            </a:endParaRPr>
          </a:p>
        </p:txBody>
      </p:sp>
      <p:pic>
        <p:nvPicPr>
          <p:cNvPr id="1116" name="Picture 92" descr="C:\Users\Kristi\AppData\Local\Temp\photo.JP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397499" y="16627547"/>
            <a:ext cx="2531077" cy="1898308"/>
          </a:xfrm>
          <a:prstGeom prst="rect">
            <a:avLst/>
          </a:prstGeom>
          <a:noFill/>
          <a:extLst>
            <a:ext uri="{909E8E84-426E-40DD-AFC4-6F175D3DCCD1}">
              <a14:hiddenFill xmlns:a14="http://schemas.microsoft.com/office/drawing/2010/main">
                <a:solidFill>
                  <a:srgbClr val="FFFFFF"/>
                </a:solidFill>
              </a14:hiddenFill>
            </a:ext>
          </a:extLst>
        </p:spPr>
      </p:pic>
      <p:pic>
        <p:nvPicPr>
          <p:cNvPr id="1117" name="Picture 93" descr="C:\Users\Kristi\AppData\Local\Temp\photo-1.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908006" y="16627547"/>
            <a:ext cx="2531078" cy="189830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
          <p:cNvSpPr txBox="1">
            <a:spLocks noChangeArrowheads="1"/>
          </p:cNvSpPr>
          <p:nvPr/>
        </p:nvSpPr>
        <p:spPr bwMode="auto">
          <a:xfrm>
            <a:off x="34213800" y="10896600"/>
            <a:ext cx="5054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900">
                <a:solidFill>
                  <a:schemeClr val="tx1"/>
                </a:solidFill>
                <a:latin typeface="Arial" pitchFamily="34" charset="0"/>
                <a:ea typeface="ＭＳ Ｐゴシック" pitchFamily="34" charset="-128"/>
              </a:defRPr>
            </a:lvl1pPr>
            <a:lvl2pPr marL="742950" indent="-285750" eaLnBrk="0" hangingPunct="0">
              <a:defRPr sz="4900">
                <a:solidFill>
                  <a:schemeClr val="tx1"/>
                </a:solidFill>
                <a:latin typeface="Arial" pitchFamily="34" charset="0"/>
                <a:ea typeface="ＭＳ Ｐゴシック" pitchFamily="34" charset="-128"/>
              </a:defRPr>
            </a:lvl2pPr>
            <a:lvl3pPr marL="1143000" indent="-228600" eaLnBrk="0" hangingPunct="0">
              <a:defRPr sz="4900">
                <a:solidFill>
                  <a:schemeClr val="tx1"/>
                </a:solidFill>
                <a:latin typeface="Arial" pitchFamily="34" charset="0"/>
                <a:ea typeface="ＭＳ Ｐゴシック" pitchFamily="34" charset="-128"/>
              </a:defRPr>
            </a:lvl3pPr>
            <a:lvl4pPr marL="1600200" indent="-228600" eaLnBrk="0" hangingPunct="0">
              <a:defRPr sz="4900">
                <a:solidFill>
                  <a:schemeClr val="tx1"/>
                </a:solidFill>
                <a:latin typeface="Arial" pitchFamily="34" charset="0"/>
                <a:ea typeface="ＭＳ Ｐゴシック" pitchFamily="34" charset="-128"/>
              </a:defRPr>
            </a:lvl4pPr>
            <a:lvl5pPr marL="2057400" indent="-228600" eaLnBrk="0" hangingPunct="0">
              <a:defRPr sz="4900">
                <a:solidFill>
                  <a:schemeClr val="tx1"/>
                </a:solidFill>
                <a:latin typeface="Arial" pitchFamily="34" charset="0"/>
                <a:ea typeface="ＭＳ Ｐゴシック" pitchFamily="34" charset="-128"/>
              </a:defRPr>
            </a:lvl5pPr>
            <a:lvl6pPr marL="25146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6pPr>
            <a:lvl7pPr marL="29718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7pPr>
            <a:lvl8pPr marL="34290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8pPr>
            <a:lvl9pPr marL="3886200" indent="-228600" defTabSz="1252538" eaLnBrk="0" fontAlgn="base" hangingPunct="0">
              <a:spcBef>
                <a:spcPct val="0"/>
              </a:spcBef>
              <a:spcAft>
                <a:spcPct val="0"/>
              </a:spcAft>
              <a:defRPr sz="4900">
                <a:solidFill>
                  <a:schemeClr val="tx1"/>
                </a:solidFill>
                <a:latin typeface="Arial" pitchFamily="34" charset="0"/>
                <a:ea typeface="ＭＳ Ｐゴシック" pitchFamily="34" charset="-128"/>
              </a:defRPr>
            </a:lvl9pPr>
          </a:lstStyle>
          <a:p>
            <a:pPr algn="ctr" eaLnBrk="1" hangingPunct="1"/>
            <a:r>
              <a:rPr lang="en-US" sz="1200" dirty="0">
                <a:latin typeface="Calibri" pitchFamily="34" charset="0"/>
              </a:rPr>
              <a:t>http://4.bp.blogspot.com/_6scJOB1js-w/R2U-sshGc1I/AAAAAAAAAKg/RkV5_issi-k/s400/Dipole_field.jpg</a:t>
            </a:r>
          </a:p>
        </p:txBody>
      </p:sp>
      <p:pic>
        <p:nvPicPr>
          <p:cNvPr id="1143" name="Picture 119" descr="C:\Users\Kristi\Desktop\DSCN0150.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2689508" y="7379531"/>
            <a:ext cx="4689423" cy="3517069"/>
          </a:xfrm>
          <a:prstGeom prst="rect">
            <a:avLst/>
          </a:prstGeom>
          <a:noFill/>
          <a:extLst>
            <a:ext uri="{909E8E84-426E-40DD-AFC4-6F175D3DCCD1}">
              <a14:hiddenFill xmlns:a14="http://schemas.microsoft.com/office/drawing/2010/main">
                <a:solidFill>
                  <a:srgbClr val="FFFFFF"/>
                </a:solidFill>
              </a14:hiddenFill>
            </a:ext>
          </a:extLst>
        </p:spPr>
      </p:pic>
      <p:pic>
        <p:nvPicPr>
          <p:cNvPr id="1144" name="Picture 120" descr="C:\Users\Kristi\Desktop\DSCN0152.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3066803" y="9630151"/>
            <a:ext cx="4689423" cy="351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611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841</Words>
  <Application>Microsoft Office PowerPoint</Application>
  <PresentationFormat>Custom</PresentationFormat>
  <Paragraphs>43</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vt:i4>
      </vt:variant>
    </vt:vector>
  </HeadingPairs>
  <TitlesOfParts>
    <vt:vector size="4" baseType="lpstr">
      <vt:lpstr>Office Theme</vt:lpstr>
      <vt:lpstr>Equation</vt:lpstr>
      <vt:lpstr>Microsoft Equation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16</cp:revision>
  <dcterms:created xsi:type="dcterms:W3CDTF">2013-04-09T21:42:28Z</dcterms:created>
  <dcterms:modified xsi:type="dcterms:W3CDTF">2013-04-10T00:25:44Z</dcterms:modified>
</cp:coreProperties>
</file>